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2"/>
  </p:notesMasterIdLst>
  <p:sldIdLst>
    <p:sldId id="390" r:id="rId2"/>
    <p:sldId id="544" r:id="rId3"/>
    <p:sldId id="546" r:id="rId4"/>
    <p:sldId id="548" r:id="rId5"/>
    <p:sldId id="433" r:id="rId6"/>
    <p:sldId id="525" r:id="rId7"/>
    <p:sldId id="519" r:id="rId8"/>
    <p:sldId id="578" r:id="rId9"/>
    <p:sldId id="520" r:id="rId10"/>
    <p:sldId id="435" r:id="rId11"/>
    <p:sldId id="521" r:id="rId12"/>
    <p:sldId id="522" r:id="rId13"/>
    <p:sldId id="274" r:id="rId14"/>
    <p:sldId id="579" r:id="rId15"/>
    <p:sldId id="550" r:id="rId16"/>
    <p:sldId id="580" r:id="rId17"/>
    <p:sldId id="581" r:id="rId18"/>
    <p:sldId id="582" r:id="rId19"/>
    <p:sldId id="583" r:id="rId20"/>
    <p:sldId id="584" r:id="rId21"/>
    <p:sldId id="585" r:id="rId22"/>
    <p:sldId id="586" r:id="rId23"/>
    <p:sldId id="587" r:id="rId24"/>
    <p:sldId id="556" r:id="rId25"/>
    <p:sldId id="562" r:id="rId26"/>
    <p:sldId id="565" r:id="rId27"/>
    <p:sldId id="558" r:id="rId28"/>
    <p:sldId id="566" r:id="rId29"/>
    <p:sldId id="557" r:id="rId30"/>
    <p:sldId id="594" r:id="rId31"/>
    <p:sldId id="553" r:id="rId32"/>
    <p:sldId id="573" r:id="rId33"/>
    <p:sldId id="552" r:id="rId34"/>
    <p:sldId id="567" r:id="rId35"/>
    <p:sldId id="559" r:id="rId36"/>
    <p:sldId id="595" r:id="rId37"/>
    <p:sldId id="568" r:id="rId38"/>
    <p:sldId id="597" r:id="rId39"/>
    <p:sldId id="603" r:id="rId40"/>
    <p:sldId id="602" r:id="rId41"/>
    <p:sldId id="601" r:id="rId42"/>
    <p:sldId id="600" r:id="rId43"/>
    <p:sldId id="599" r:id="rId44"/>
    <p:sldId id="598" r:id="rId45"/>
    <p:sldId id="592" r:id="rId46"/>
    <p:sldId id="596" r:id="rId47"/>
    <p:sldId id="352" r:id="rId48"/>
    <p:sldId id="372" r:id="rId49"/>
    <p:sldId id="371" r:id="rId50"/>
    <p:sldId id="549" r:id="rId51"/>
  </p:sldIdLst>
  <p:sldSz cx="12192000" cy="6858000"/>
  <p:notesSz cx="6858000" cy="9144000"/>
  <p:embeddedFontLst>
    <p:embeddedFont>
      <p:font typeface="Andika" panose="02000000000000000000" pitchFamily="2" charset="0"/>
      <p:regular r:id="rId53"/>
      <p:bold r:id="rId54"/>
      <p:italic r:id="rId55"/>
      <p:boldItalic r:id="rId5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BE55E2-C4FC-4BC9-BBFB-1FB224C05629}" v="5" dt="2026-06-04T14:11:04.4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9912" autoAdjust="0"/>
  </p:normalViewPr>
  <p:slideViewPr>
    <p:cSldViewPr snapToGrid="0">
      <p:cViewPr varScale="1">
        <p:scale>
          <a:sx n="70" d="100"/>
          <a:sy n="70" d="100"/>
        </p:scale>
        <p:origin x="2070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3.fntdata"/><Relationship Id="rId63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microsoft.com/office/2016/11/relationships/changesInfo" Target="changesInfos/changesInfo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4:11:04.439" v="3150"/>
      <pc:docMkLst>
        <pc:docMk/>
      </pc:docMkLst>
      <pc:sldChg chg="modSp mod ord modTransition">
        <pc:chgData name="Glen Jones" userId="e846aaca-4b24-4b13-b0d0-f2308e16b284" providerId="ADAL" clId="{ED47ACC3-9597-4D89-A1DC-43CF280EF274}" dt="2026-05-13T14:58:36.802" v="1564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3T14:58:36.802" v="1564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add">
        <pc:chgData name="Glen Jones" userId="e846aaca-4b24-4b13-b0d0-f2308e16b284" providerId="ADAL" clId="{ED47ACC3-9597-4D89-A1DC-43CF280EF274}" dt="2026-05-14T14:23:30.761" v="1565"/>
        <pc:sldMkLst>
          <pc:docMk/>
          <pc:sldMk cId="2708192064" sldId="352"/>
        </pc:sldMkLst>
      </pc:sldChg>
      <pc:sldChg chg="add">
        <pc:chgData name="Glen Jones" userId="e846aaca-4b24-4b13-b0d0-f2308e16b284" providerId="ADAL" clId="{ED47ACC3-9597-4D89-A1DC-43CF280EF274}" dt="2026-05-14T14:23:30.761" v="1565"/>
        <pc:sldMkLst>
          <pc:docMk/>
          <pc:sldMk cId="1558621797" sldId="371"/>
        </pc:sldMkLst>
      </pc:sldChg>
      <pc:sldChg chg="add">
        <pc:chgData name="Glen Jones" userId="e846aaca-4b24-4b13-b0d0-f2308e16b284" providerId="ADAL" clId="{ED47ACC3-9597-4D89-A1DC-43CF280EF274}" dt="2026-05-14T14:23:30.761" v="1565"/>
        <pc:sldMkLst>
          <pc:docMk/>
          <pc:sldMk cId="2649846151" sldId="372"/>
        </pc:sldMkLst>
      </pc:sldChg>
      <pc:sldChg chg="modTransition">
        <pc:chgData name="Glen Jones" userId="e846aaca-4b24-4b13-b0d0-f2308e16b284" providerId="ADAL" clId="{ED47ACC3-9597-4D89-A1DC-43CF280EF274}" dt="2026-05-05T10:53:02.662" v="548"/>
        <pc:sldMkLst>
          <pc:docMk/>
          <pc:sldMk cId="2515382227" sldId="390"/>
        </pc:sldMkLst>
      </pc:sldChg>
      <pc:sldChg chg="add">
        <pc:chgData name="Glen Jones" userId="e846aaca-4b24-4b13-b0d0-f2308e16b284" providerId="ADAL" clId="{ED47ACC3-9597-4D89-A1DC-43CF280EF274}" dt="2026-05-15T12:31:14.754" v="1604"/>
        <pc:sldMkLst>
          <pc:docMk/>
          <pc:sldMk cId="3749588094" sldId="433"/>
        </pc:sldMkLst>
      </pc:sldChg>
      <pc:sldChg chg="add">
        <pc:chgData name="Glen Jones" userId="e846aaca-4b24-4b13-b0d0-f2308e16b284" providerId="ADAL" clId="{ED47ACC3-9597-4D89-A1DC-43CF280EF274}" dt="2026-05-15T12:31:14.754" v="1604"/>
        <pc:sldMkLst>
          <pc:docMk/>
          <pc:sldMk cId="4208941487" sldId="435"/>
        </pc:sldMkLst>
      </pc:sldChg>
      <pc:sldChg chg="add">
        <pc:chgData name="Glen Jones" userId="e846aaca-4b24-4b13-b0d0-f2308e16b284" providerId="ADAL" clId="{ED47ACC3-9597-4D89-A1DC-43CF280EF274}" dt="2026-05-15T12:31:14.754" v="1604"/>
        <pc:sldMkLst>
          <pc:docMk/>
          <pc:sldMk cId="1547046222" sldId="519"/>
        </pc:sldMkLst>
      </pc:sldChg>
      <pc:sldChg chg="add">
        <pc:chgData name="Glen Jones" userId="e846aaca-4b24-4b13-b0d0-f2308e16b284" providerId="ADAL" clId="{ED47ACC3-9597-4D89-A1DC-43CF280EF274}" dt="2026-05-15T12:31:14.754" v="1604"/>
        <pc:sldMkLst>
          <pc:docMk/>
          <pc:sldMk cId="992683161" sldId="520"/>
        </pc:sldMkLst>
      </pc:sldChg>
      <pc:sldChg chg="add">
        <pc:chgData name="Glen Jones" userId="e846aaca-4b24-4b13-b0d0-f2308e16b284" providerId="ADAL" clId="{ED47ACC3-9597-4D89-A1DC-43CF280EF274}" dt="2026-05-15T12:31:14.754" v="1604"/>
        <pc:sldMkLst>
          <pc:docMk/>
          <pc:sldMk cId="3578401971" sldId="521"/>
        </pc:sldMkLst>
      </pc:sldChg>
      <pc:sldChg chg="add">
        <pc:chgData name="Glen Jones" userId="e846aaca-4b24-4b13-b0d0-f2308e16b284" providerId="ADAL" clId="{ED47ACC3-9597-4D89-A1DC-43CF280EF274}" dt="2026-05-15T12:31:14.754" v="1604"/>
        <pc:sldMkLst>
          <pc:docMk/>
          <pc:sldMk cId="1031564176" sldId="522"/>
        </pc:sldMkLst>
      </pc:sldChg>
      <pc:sldChg chg="add">
        <pc:chgData name="Glen Jones" userId="e846aaca-4b24-4b13-b0d0-f2308e16b284" providerId="ADAL" clId="{ED47ACC3-9597-4D89-A1DC-43CF280EF274}" dt="2026-05-15T12:31:14.754" v="1604"/>
        <pc:sldMkLst>
          <pc:docMk/>
          <pc:sldMk cId="4097595910" sldId="525"/>
        </pc:sldMkLst>
      </pc:sldChg>
      <pc:sldChg chg="add">
        <pc:chgData name="Glen Jones" userId="e846aaca-4b24-4b13-b0d0-f2308e16b284" providerId="ADAL" clId="{ED47ACC3-9597-4D89-A1DC-43CF280EF274}" dt="2026-05-06T08:01:33.908" v="1084"/>
        <pc:sldMkLst>
          <pc:docMk/>
          <pc:sldMk cId="3384485664" sldId="544"/>
        </pc:sldMkLst>
      </pc:sldChg>
      <pc:sldChg chg="modSp add mod">
        <pc:chgData name="Glen Jones" userId="e846aaca-4b24-4b13-b0d0-f2308e16b284" providerId="ADAL" clId="{ED47ACC3-9597-4D89-A1DC-43CF280EF274}" dt="2026-05-06T08:02:01.540" v="1098" actId="20577"/>
        <pc:sldMkLst>
          <pc:docMk/>
          <pc:sldMk cId="245842585" sldId="546"/>
        </pc:sldMkLst>
        <pc:spChg chg="mod">
          <ac:chgData name="Glen Jones" userId="e846aaca-4b24-4b13-b0d0-f2308e16b284" providerId="ADAL" clId="{ED47ACC3-9597-4D89-A1DC-43CF280EF274}" dt="2026-05-06T08:02:01.540" v="1098" actId="20577"/>
          <ac:spMkLst>
            <pc:docMk/>
            <pc:sldMk cId="245842585" sldId="546"/>
            <ac:spMk id="22" creationId="{D1ED5C0D-F6C2-6E31-8CC0-916240773B06}"/>
          </ac:spMkLst>
        </pc:spChg>
      </pc:sldChg>
      <pc:sldChg chg="modSp add mod addAnim delAnim modAnim modNotesTx">
        <pc:chgData name="Glen Jones" userId="e846aaca-4b24-4b13-b0d0-f2308e16b284" providerId="ADAL" clId="{ED47ACC3-9597-4D89-A1DC-43CF280EF274}" dt="2026-05-15T12:27:06.447" v="1602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5-15T12:26:35.113" v="1587" actId="20577"/>
          <ac:spMkLst>
            <pc:docMk/>
            <pc:sldMk cId="2004214985" sldId="548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5T12:26:30.235" v="1578" actId="6549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5T12:26:32.715" v="1582" actId="20577"/>
          <ac:spMkLst>
            <pc:docMk/>
            <pc:sldMk cId="2004214985" sldId="548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15T12:26:36.613" v="1589" actId="20577"/>
          <ac:spMkLst>
            <pc:docMk/>
            <pc:sldMk cId="2004214985" sldId="548"/>
            <ac:spMk id="5" creationId="{D2AAB968-A4A0-004B-E7A7-3C26DCF9018A}"/>
          </ac:spMkLst>
        </pc:spChg>
        <pc:spChg chg="mod">
          <ac:chgData name="Glen Jones" userId="e846aaca-4b24-4b13-b0d0-f2308e16b284" providerId="ADAL" clId="{ED47ACC3-9597-4D89-A1DC-43CF280EF274}" dt="2026-05-15T12:26:41.283" v="1595" actId="20577"/>
          <ac:spMkLst>
            <pc:docMk/>
            <pc:sldMk cId="2004214985" sldId="548"/>
            <ac:spMk id="11" creationId="{10C736AA-AC47-99A8-6867-5CC692867413}"/>
          </ac:spMkLst>
        </pc:spChg>
      </pc:sldChg>
      <pc:sldChg chg="modSp add del mod">
        <pc:chgData name="Glen Jones" userId="e846aaca-4b24-4b13-b0d0-f2308e16b284" providerId="ADAL" clId="{ED47ACC3-9597-4D89-A1DC-43CF280EF274}" dt="2026-05-15T12:52:38.054" v="1730" actId="20577"/>
        <pc:sldMkLst>
          <pc:docMk/>
          <pc:sldMk cId="3884127521" sldId="549"/>
        </pc:sldMkLst>
        <pc:spChg chg="mod">
          <ac:chgData name="Glen Jones" userId="e846aaca-4b24-4b13-b0d0-f2308e16b284" providerId="ADAL" clId="{ED47ACC3-9597-4D89-A1DC-43CF280EF274}" dt="2026-05-15T12:50:49.623" v="1677" actId="1076"/>
          <ac:spMkLst>
            <pc:docMk/>
            <pc:sldMk cId="3884127521" sldId="549"/>
            <ac:spMk id="2" creationId="{015BABD6-02FF-EE0C-0646-304A1D2E7C7B}"/>
          </ac:spMkLst>
        </pc:spChg>
        <pc:spChg chg="mod">
          <ac:chgData name="Glen Jones" userId="e846aaca-4b24-4b13-b0d0-f2308e16b284" providerId="ADAL" clId="{ED47ACC3-9597-4D89-A1DC-43CF280EF274}" dt="2026-05-15T12:52:38.054" v="1730" actId="20577"/>
          <ac:spMkLst>
            <pc:docMk/>
            <pc:sldMk cId="3884127521" sldId="549"/>
            <ac:spMk id="3" creationId="{F430E31B-1F64-3ABE-72C0-369E4903DBA1}"/>
          </ac:spMkLst>
        </pc:spChg>
      </pc:sldChg>
      <pc:sldChg chg="modSp add mod addAnim delAnim modAnim">
        <pc:chgData name="Glen Jones" userId="e846aaca-4b24-4b13-b0d0-f2308e16b284" providerId="ADAL" clId="{ED47ACC3-9597-4D89-A1DC-43CF280EF274}" dt="2026-06-04T14:10:47.546" v="3147"/>
        <pc:sldMkLst>
          <pc:docMk/>
          <pc:sldMk cId="294792751" sldId="550"/>
        </pc:sldMkLst>
        <pc:spChg chg="mod">
          <ac:chgData name="Glen Jones" userId="e846aaca-4b24-4b13-b0d0-f2308e16b284" providerId="ADAL" clId="{ED47ACC3-9597-4D89-A1DC-43CF280EF274}" dt="2026-05-15T12:50:13.532" v="1675" actId="6549"/>
          <ac:spMkLst>
            <pc:docMk/>
            <pc:sldMk cId="294792751" sldId="550"/>
            <ac:spMk id="2" creationId="{871F52B6-B1E5-A1FF-1BD3-5FF6AF4DC0F8}"/>
          </ac:spMkLst>
        </pc:spChg>
        <pc:picChg chg="mod">
          <ac:chgData name="Glen Jones" userId="e846aaca-4b24-4b13-b0d0-f2308e16b284" providerId="ADAL" clId="{ED47ACC3-9597-4D89-A1DC-43CF280EF274}" dt="2026-06-04T14:10:40.341" v="3145" actId="14100"/>
          <ac:picMkLst>
            <pc:docMk/>
            <pc:sldMk cId="294792751" sldId="550"/>
            <ac:picMk id="9" creationId="{191502DD-7090-32DD-8E77-B267ACB860EB}"/>
          </ac:picMkLst>
        </pc:picChg>
      </pc:sldChg>
      <pc:sldChg chg="modSp add mod">
        <pc:chgData name="Glen Jones" userId="e846aaca-4b24-4b13-b0d0-f2308e16b284" providerId="ADAL" clId="{ED47ACC3-9597-4D89-A1DC-43CF280EF274}" dt="2026-05-15T13:22:10.480" v="2529" actId="20577"/>
        <pc:sldMkLst>
          <pc:docMk/>
          <pc:sldMk cId="2100518653" sldId="552"/>
        </pc:sldMkLst>
        <pc:spChg chg="mod">
          <ac:chgData name="Glen Jones" userId="e846aaca-4b24-4b13-b0d0-f2308e16b284" providerId="ADAL" clId="{ED47ACC3-9597-4D89-A1DC-43CF280EF274}" dt="2026-05-15T13:22:10.480" v="2529" actId="20577"/>
          <ac:spMkLst>
            <pc:docMk/>
            <pc:sldMk cId="2100518653" sldId="552"/>
            <ac:spMk id="3" creationId="{6F2B17FB-5511-59D0-3310-E25E2BEAE4C2}"/>
          </ac:spMkLst>
        </pc:spChg>
        <pc:spChg chg="mod">
          <ac:chgData name="Glen Jones" userId="e846aaca-4b24-4b13-b0d0-f2308e16b284" providerId="ADAL" clId="{ED47ACC3-9597-4D89-A1DC-43CF280EF274}" dt="2026-05-15T13:22:01.168" v="2494" actId="20577"/>
          <ac:spMkLst>
            <pc:docMk/>
            <pc:sldMk cId="2100518653" sldId="552"/>
            <ac:spMk id="4" creationId="{AAF41AF4-85FC-C93D-87CE-6481A936862D}"/>
          </ac:spMkLst>
        </pc:spChg>
      </pc:sldChg>
      <pc:sldChg chg="modSp add mod">
        <pc:chgData name="Glen Jones" userId="e846aaca-4b24-4b13-b0d0-f2308e16b284" providerId="ADAL" clId="{ED47ACC3-9597-4D89-A1DC-43CF280EF274}" dt="2026-05-15T13:20:43.643" v="2451" actId="20577"/>
        <pc:sldMkLst>
          <pc:docMk/>
          <pc:sldMk cId="263774763" sldId="553"/>
        </pc:sldMkLst>
        <pc:spChg chg="mod">
          <ac:chgData name="Glen Jones" userId="e846aaca-4b24-4b13-b0d0-f2308e16b284" providerId="ADAL" clId="{ED47ACC3-9597-4D89-A1DC-43CF280EF274}" dt="2026-05-15T13:20:27.020" v="2421" actId="20577"/>
          <ac:spMkLst>
            <pc:docMk/>
            <pc:sldMk cId="263774763" sldId="553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5T13:20:43.643" v="2451" actId="20577"/>
          <ac:spMkLst>
            <pc:docMk/>
            <pc:sldMk cId="263774763" sldId="553"/>
            <ac:spMk id="3" creationId="{FA79B487-2B39-D1FB-C619-7086E17203C8}"/>
          </ac:spMkLst>
        </pc:spChg>
      </pc:sldChg>
      <pc:sldChg chg="modSp add mod">
        <pc:chgData name="Glen Jones" userId="e846aaca-4b24-4b13-b0d0-f2308e16b284" providerId="ADAL" clId="{ED47ACC3-9597-4D89-A1DC-43CF280EF274}" dt="2026-05-15T13:20:14.920" v="2416" actId="20577"/>
        <pc:sldMkLst>
          <pc:docMk/>
          <pc:sldMk cId="4226192905" sldId="556"/>
        </pc:sldMkLst>
        <pc:spChg chg="mod">
          <ac:chgData name="Glen Jones" userId="e846aaca-4b24-4b13-b0d0-f2308e16b284" providerId="ADAL" clId="{ED47ACC3-9597-4D89-A1DC-43CF280EF274}" dt="2026-05-15T13:20:14.920" v="2416" actId="20577"/>
          <ac:spMkLst>
            <pc:docMk/>
            <pc:sldMk cId="4226192905" sldId="556"/>
            <ac:spMk id="3" creationId="{737D6353-8FAF-1D79-2B51-A34AA8CF79D7}"/>
          </ac:spMkLst>
        </pc:spChg>
        <pc:spChg chg="mod">
          <ac:chgData name="Glen Jones" userId="e846aaca-4b24-4b13-b0d0-f2308e16b284" providerId="ADAL" clId="{ED47ACC3-9597-4D89-A1DC-43CF280EF274}" dt="2026-05-15T13:02:50.113" v="1948" actId="1076"/>
          <ac:spMkLst>
            <pc:docMk/>
            <pc:sldMk cId="4226192905" sldId="556"/>
            <ac:spMk id="5" creationId="{DE6780CA-51CB-A8EC-7EEE-081AE5260062}"/>
          </ac:spMkLst>
        </pc:spChg>
      </pc:sldChg>
      <pc:sldChg chg="delSp modSp add mod delAnim">
        <pc:chgData name="Glen Jones" userId="e846aaca-4b24-4b13-b0d0-f2308e16b284" providerId="ADAL" clId="{ED47ACC3-9597-4D89-A1DC-43CF280EF274}" dt="2026-05-15T13:13:52.399" v="2158" actId="1076"/>
        <pc:sldMkLst>
          <pc:docMk/>
          <pc:sldMk cId="1500668299" sldId="557"/>
        </pc:sldMkLst>
        <pc:spChg chg="mod">
          <ac:chgData name="Glen Jones" userId="e846aaca-4b24-4b13-b0d0-f2308e16b284" providerId="ADAL" clId="{ED47ACC3-9597-4D89-A1DC-43CF280EF274}" dt="2026-05-15T13:13:13.838" v="2123" actId="20577"/>
          <ac:spMkLst>
            <pc:docMk/>
            <pc:sldMk cId="1500668299" sldId="557"/>
            <ac:spMk id="4" creationId="{5FEE5AFF-4654-BC7D-CAC4-2E9B56D556D4}"/>
          </ac:spMkLst>
        </pc:spChg>
        <pc:spChg chg="mod">
          <ac:chgData name="Glen Jones" userId="e846aaca-4b24-4b13-b0d0-f2308e16b284" providerId="ADAL" clId="{ED47ACC3-9597-4D89-A1DC-43CF280EF274}" dt="2026-05-15T13:13:52.399" v="2158" actId="1076"/>
          <ac:spMkLst>
            <pc:docMk/>
            <pc:sldMk cId="1500668299" sldId="557"/>
            <ac:spMk id="6" creationId="{08493C7C-2BF3-5056-E47B-59F0C1192E85}"/>
          </ac:spMkLst>
        </pc:spChg>
        <pc:spChg chg="mod">
          <ac:chgData name="Glen Jones" userId="e846aaca-4b24-4b13-b0d0-f2308e16b284" providerId="ADAL" clId="{ED47ACC3-9597-4D89-A1DC-43CF280EF274}" dt="2026-05-15T13:13:52.399" v="2158" actId="1076"/>
          <ac:spMkLst>
            <pc:docMk/>
            <pc:sldMk cId="1500668299" sldId="557"/>
            <ac:spMk id="9" creationId="{A7777E94-51C3-00BA-502A-B912EADCCDB9}"/>
          </ac:spMkLst>
        </pc:spChg>
        <pc:spChg chg="mod">
          <ac:chgData name="Glen Jones" userId="e846aaca-4b24-4b13-b0d0-f2308e16b284" providerId="ADAL" clId="{ED47ACC3-9597-4D89-A1DC-43CF280EF274}" dt="2026-05-15T13:13:52.399" v="2158" actId="1076"/>
          <ac:spMkLst>
            <pc:docMk/>
            <pc:sldMk cId="1500668299" sldId="557"/>
            <ac:spMk id="10" creationId="{640152B3-F235-84DD-E243-4926BC80A2FA}"/>
          </ac:spMkLst>
        </pc:spChg>
        <pc:spChg chg="mod">
          <ac:chgData name="Glen Jones" userId="e846aaca-4b24-4b13-b0d0-f2308e16b284" providerId="ADAL" clId="{ED47ACC3-9597-4D89-A1DC-43CF280EF274}" dt="2026-05-15T13:13:52.399" v="2158" actId="1076"/>
          <ac:spMkLst>
            <pc:docMk/>
            <pc:sldMk cId="1500668299" sldId="557"/>
            <ac:spMk id="14" creationId="{E537ADB0-11B5-09BF-6557-ABADCE3F8C61}"/>
          </ac:spMkLst>
        </pc:spChg>
        <pc:spChg chg="mod">
          <ac:chgData name="Glen Jones" userId="e846aaca-4b24-4b13-b0d0-f2308e16b284" providerId="ADAL" clId="{ED47ACC3-9597-4D89-A1DC-43CF280EF274}" dt="2026-05-15T13:13:52.399" v="2158" actId="1076"/>
          <ac:spMkLst>
            <pc:docMk/>
            <pc:sldMk cId="1500668299" sldId="557"/>
            <ac:spMk id="18" creationId="{2F5D21EB-68A8-127E-87F4-E4E5C58D0888}"/>
          </ac:spMkLst>
        </pc:spChg>
        <pc:spChg chg="mod">
          <ac:chgData name="Glen Jones" userId="e846aaca-4b24-4b13-b0d0-f2308e16b284" providerId="ADAL" clId="{ED47ACC3-9597-4D89-A1DC-43CF280EF274}" dt="2026-05-15T13:13:52.399" v="2158" actId="1076"/>
          <ac:spMkLst>
            <pc:docMk/>
            <pc:sldMk cId="1500668299" sldId="557"/>
            <ac:spMk id="19" creationId="{1704E2D5-DA18-8A69-8DE3-6211E71F49B6}"/>
          </ac:spMkLst>
        </pc:spChg>
        <pc:spChg chg="mod">
          <ac:chgData name="Glen Jones" userId="e846aaca-4b24-4b13-b0d0-f2308e16b284" providerId="ADAL" clId="{ED47ACC3-9597-4D89-A1DC-43CF280EF274}" dt="2026-05-15T13:13:52.399" v="2158" actId="1076"/>
          <ac:spMkLst>
            <pc:docMk/>
            <pc:sldMk cId="1500668299" sldId="557"/>
            <ac:spMk id="20" creationId="{21FBB098-FD3B-890F-D1A4-8CE65E2E5DFA}"/>
          </ac:spMkLst>
        </pc:spChg>
      </pc:sldChg>
      <pc:sldChg chg="modSp add mod modNotesTx">
        <pc:chgData name="Glen Jones" userId="e846aaca-4b24-4b13-b0d0-f2308e16b284" providerId="ADAL" clId="{ED47ACC3-9597-4D89-A1DC-43CF280EF274}" dt="2026-05-15T13:12:48.797" v="2111" actId="12"/>
        <pc:sldMkLst>
          <pc:docMk/>
          <pc:sldMk cId="3428596516" sldId="558"/>
        </pc:sldMkLst>
        <pc:spChg chg="mod">
          <ac:chgData name="Glen Jones" userId="e846aaca-4b24-4b13-b0d0-f2308e16b284" providerId="ADAL" clId="{ED47ACC3-9597-4D89-A1DC-43CF280EF274}" dt="2026-05-15T13:12:21.018" v="2069" actId="20577"/>
          <ac:spMkLst>
            <pc:docMk/>
            <pc:sldMk cId="3428596516" sldId="558"/>
            <ac:spMk id="2" creationId="{86669CBF-2EF0-F188-8CAC-6A5E78FDBC81}"/>
          </ac:spMkLst>
        </pc:spChg>
        <pc:spChg chg="mod">
          <ac:chgData name="Glen Jones" userId="e846aaca-4b24-4b13-b0d0-f2308e16b284" providerId="ADAL" clId="{ED47ACC3-9597-4D89-A1DC-43CF280EF274}" dt="2026-05-15T13:11:55.466" v="2032"/>
          <ac:spMkLst>
            <pc:docMk/>
            <pc:sldMk cId="3428596516" sldId="558"/>
            <ac:spMk id="4" creationId="{74B6A12F-94C5-A049-C7CA-C96DF1807CE0}"/>
          </ac:spMkLst>
        </pc:spChg>
        <pc:spChg chg="mod">
          <ac:chgData name="Glen Jones" userId="e846aaca-4b24-4b13-b0d0-f2308e16b284" providerId="ADAL" clId="{ED47ACC3-9597-4D89-A1DC-43CF280EF274}" dt="2026-05-15T13:12:28.419" v="2080" actId="20577"/>
          <ac:spMkLst>
            <pc:docMk/>
            <pc:sldMk cId="3428596516" sldId="558"/>
            <ac:spMk id="8" creationId="{346E4D7F-3A35-884E-5E9F-4379157E1220}"/>
          </ac:spMkLst>
        </pc:spChg>
        <pc:spChg chg="mod">
          <ac:chgData name="Glen Jones" userId="e846aaca-4b24-4b13-b0d0-f2308e16b284" providerId="ADAL" clId="{ED47ACC3-9597-4D89-A1DC-43CF280EF274}" dt="2026-05-15T13:12:24.768" v="2078" actId="20577"/>
          <ac:spMkLst>
            <pc:docMk/>
            <pc:sldMk cId="3428596516" sldId="558"/>
            <ac:spMk id="11" creationId="{93C5958F-DD14-4630-AC66-81B87A86AEF6}"/>
          </ac:spMkLst>
        </pc:spChg>
        <pc:spChg chg="mod">
          <ac:chgData name="Glen Jones" userId="e846aaca-4b24-4b13-b0d0-f2308e16b284" providerId="ADAL" clId="{ED47ACC3-9597-4D89-A1DC-43CF280EF274}" dt="2026-05-15T13:11:57.596" v="2033"/>
          <ac:spMkLst>
            <pc:docMk/>
            <pc:sldMk cId="3428596516" sldId="558"/>
            <ac:spMk id="12" creationId="{8565F7E4-D429-D984-A33F-9FA353C80EE8}"/>
          </ac:spMkLst>
        </pc:spChg>
        <pc:spChg chg="mod">
          <ac:chgData name="Glen Jones" userId="e846aaca-4b24-4b13-b0d0-f2308e16b284" providerId="ADAL" clId="{ED47ACC3-9597-4D89-A1DC-43CF280EF274}" dt="2026-05-15T13:12:35.915" v="2104" actId="20577"/>
          <ac:spMkLst>
            <pc:docMk/>
            <pc:sldMk cId="3428596516" sldId="558"/>
            <ac:spMk id="13" creationId="{59825345-2B19-CDFC-CBB1-03AFB32CBE31}"/>
          </ac:spMkLst>
        </pc:spChg>
        <pc:spChg chg="mod">
          <ac:chgData name="Glen Jones" userId="e846aaca-4b24-4b13-b0d0-f2308e16b284" providerId="ADAL" clId="{ED47ACC3-9597-4D89-A1DC-43CF280EF274}" dt="2026-05-15T13:12:01.176" v="2038" actId="20577"/>
          <ac:spMkLst>
            <pc:docMk/>
            <pc:sldMk cId="3428596516" sldId="558"/>
            <ac:spMk id="15" creationId="{2A893B60-28EF-FD3A-2854-E8652C6E159D}"/>
          </ac:spMkLst>
        </pc:spChg>
        <pc:spChg chg="mod">
          <ac:chgData name="Glen Jones" userId="e846aaca-4b24-4b13-b0d0-f2308e16b284" providerId="ADAL" clId="{ED47ACC3-9597-4D89-A1DC-43CF280EF274}" dt="2026-05-15T13:12:13.377" v="2066" actId="20577"/>
          <ac:spMkLst>
            <pc:docMk/>
            <pc:sldMk cId="3428596516" sldId="558"/>
            <ac:spMk id="16" creationId="{A2DF7EE5-D04F-5841-3C96-69C103918657}"/>
          </ac:spMkLst>
        </pc:spChg>
      </pc:sldChg>
      <pc:sldChg chg="modSp add mod modNotesTx">
        <pc:chgData name="Glen Jones" userId="e846aaca-4b24-4b13-b0d0-f2308e16b284" providerId="ADAL" clId="{ED47ACC3-9597-4D89-A1DC-43CF280EF274}" dt="2026-05-15T13:24:55.231" v="2685" actId="20577"/>
        <pc:sldMkLst>
          <pc:docMk/>
          <pc:sldMk cId="4111561815" sldId="559"/>
        </pc:sldMkLst>
        <pc:spChg chg="mod">
          <ac:chgData name="Glen Jones" userId="e846aaca-4b24-4b13-b0d0-f2308e16b284" providerId="ADAL" clId="{ED47ACC3-9597-4D89-A1DC-43CF280EF274}" dt="2026-05-15T13:22:58.300" v="2613" actId="20577"/>
          <ac:spMkLst>
            <pc:docMk/>
            <pc:sldMk cId="4111561815" sldId="559"/>
            <ac:spMk id="2" creationId="{574FB4B2-8EAB-CC45-CADA-AECC58D93EA9}"/>
          </ac:spMkLst>
        </pc:spChg>
        <pc:spChg chg="mod">
          <ac:chgData name="Glen Jones" userId="e846aaca-4b24-4b13-b0d0-f2308e16b284" providerId="ADAL" clId="{ED47ACC3-9597-4D89-A1DC-43CF280EF274}" dt="2026-05-15T13:22:55.703" v="2610" actId="20577"/>
          <ac:spMkLst>
            <pc:docMk/>
            <pc:sldMk cId="4111561815" sldId="559"/>
            <ac:spMk id="3" creationId="{EED26C54-F496-E91F-8ED6-E1C1447205B4}"/>
          </ac:spMkLst>
        </pc:spChg>
      </pc:sldChg>
      <pc:sldChg chg="addSp delSp modSp add mod modAnim modNotesTx">
        <pc:chgData name="Glen Jones" userId="e846aaca-4b24-4b13-b0d0-f2308e16b284" providerId="ADAL" clId="{ED47ACC3-9597-4D89-A1DC-43CF280EF274}" dt="2026-05-15T13:11:11.817" v="2018" actId="20577"/>
        <pc:sldMkLst>
          <pc:docMk/>
          <pc:sldMk cId="538845975" sldId="562"/>
        </pc:sldMkLst>
        <pc:spChg chg="mod">
          <ac:chgData name="Glen Jones" userId="e846aaca-4b24-4b13-b0d0-f2308e16b284" providerId="ADAL" clId="{ED47ACC3-9597-4D89-A1DC-43CF280EF274}" dt="2026-05-15T13:03:14.957" v="1965" actId="20577"/>
          <ac:spMkLst>
            <pc:docMk/>
            <pc:sldMk cId="538845975" sldId="562"/>
            <ac:spMk id="2" creationId="{507BAFC7-50D3-8C10-5E98-0BDE1B589831}"/>
          </ac:spMkLst>
        </pc:spChg>
        <pc:spChg chg="mod">
          <ac:chgData name="Glen Jones" userId="e846aaca-4b24-4b13-b0d0-f2308e16b284" providerId="ADAL" clId="{ED47ACC3-9597-4D89-A1DC-43CF280EF274}" dt="2026-05-15T13:03:49.839" v="1978" actId="20577"/>
          <ac:spMkLst>
            <pc:docMk/>
            <pc:sldMk cId="538845975" sldId="562"/>
            <ac:spMk id="7" creationId="{160C4585-CAD7-6BA9-B95C-29A79F9AE829}"/>
          </ac:spMkLst>
        </pc:spChg>
        <pc:spChg chg="mod">
          <ac:chgData name="Glen Jones" userId="e846aaca-4b24-4b13-b0d0-f2308e16b284" providerId="ADAL" clId="{ED47ACC3-9597-4D89-A1DC-43CF280EF274}" dt="2026-05-15T13:03:56.849" v="1997" actId="20577"/>
          <ac:spMkLst>
            <pc:docMk/>
            <pc:sldMk cId="538845975" sldId="562"/>
            <ac:spMk id="9" creationId="{C09070D6-736A-0886-CFF3-74EBAD32159B}"/>
          </ac:spMkLst>
        </pc:spChg>
        <pc:spChg chg="add mod">
          <ac:chgData name="Glen Jones" userId="e846aaca-4b24-4b13-b0d0-f2308e16b284" providerId="ADAL" clId="{ED47ACC3-9597-4D89-A1DC-43CF280EF274}" dt="2026-05-15T13:03:01.618" v="1951" actId="1076"/>
          <ac:spMkLst>
            <pc:docMk/>
            <pc:sldMk cId="538845975" sldId="562"/>
            <ac:spMk id="10" creationId="{F29521D0-4A95-A62C-E9D1-477AA95D82C7}"/>
          </ac:spMkLst>
        </pc:spChg>
        <pc:spChg chg="mod">
          <ac:chgData name="Glen Jones" userId="e846aaca-4b24-4b13-b0d0-f2308e16b284" providerId="ADAL" clId="{ED47ACC3-9597-4D89-A1DC-43CF280EF274}" dt="2026-05-15T13:03:52.739" v="1986" actId="20577"/>
          <ac:spMkLst>
            <pc:docMk/>
            <pc:sldMk cId="538845975" sldId="562"/>
            <ac:spMk id="18" creationId="{5CA2506D-35FA-30FE-C855-FB3FD9DF52BB}"/>
          </ac:spMkLst>
        </pc:spChg>
        <pc:spChg chg="mod">
          <ac:chgData name="Glen Jones" userId="e846aaca-4b24-4b13-b0d0-f2308e16b284" providerId="ADAL" clId="{ED47ACC3-9597-4D89-A1DC-43CF280EF274}" dt="2026-05-15T13:03:07.764" v="1954" actId="27636"/>
          <ac:spMkLst>
            <pc:docMk/>
            <pc:sldMk cId="538845975" sldId="562"/>
            <ac:spMk id="19" creationId="{95CDDB7B-DF8B-73B5-E580-5711430393EF}"/>
          </ac:spMkLst>
        </pc:spChg>
        <pc:spChg chg="mod">
          <ac:chgData name="Glen Jones" userId="e846aaca-4b24-4b13-b0d0-f2308e16b284" providerId="ADAL" clId="{ED47ACC3-9597-4D89-A1DC-43CF280EF274}" dt="2026-05-15T13:03:10.665" v="1959" actId="20577"/>
          <ac:spMkLst>
            <pc:docMk/>
            <pc:sldMk cId="538845975" sldId="562"/>
            <ac:spMk id="21" creationId="{66736680-EBDE-4294-7589-8FD8977D0595}"/>
          </ac:spMkLst>
        </pc:spChg>
        <pc:spChg chg="mod">
          <ac:chgData name="Glen Jones" userId="e846aaca-4b24-4b13-b0d0-f2308e16b284" providerId="ADAL" clId="{ED47ACC3-9597-4D89-A1DC-43CF280EF274}" dt="2026-05-15T13:03:44.102" v="1977" actId="6549"/>
          <ac:spMkLst>
            <pc:docMk/>
            <pc:sldMk cId="538845975" sldId="562"/>
            <ac:spMk id="23" creationId="{7C2176E0-5EF8-2059-1F08-2ECF4C09DAC4}"/>
          </ac:spMkLst>
        </pc:spChg>
      </pc:sldChg>
      <pc:sldChg chg="modSp add mod">
        <pc:chgData name="Glen Jones" userId="e846aaca-4b24-4b13-b0d0-f2308e16b284" providerId="ADAL" clId="{ED47ACC3-9597-4D89-A1DC-43CF280EF274}" dt="2026-05-15T13:20:01.154" v="2389" actId="20577"/>
        <pc:sldMkLst>
          <pc:docMk/>
          <pc:sldMk cId="2162945693" sldId="565"/>
        </pc:sldMkLst>
        <pc:spChg chg="mod">
          <ac:chgData name="Glen Jones" userId="e846aaca-4b24-4b13-b0d0-f2308e16b284" providerId="ADAL" clId="{ED47ACC3-9597-4D89-A1DC-43CF280EF274}" dt="2026-05-15T13:20:01.154" v="2389" actId="20577"/>
          <ac:spMkLst>
            <pc:docMk/>
            <pc:sldMk cId="2162945693" sldId="565"/>
            <ac:spMk id="3" creationId="{10002BF6-4FF7-DFF6-B439-D15B872CE4A3}"/>
          </ac:spMkLst>
        </pc:spChg>
        <pc:spChg chg="mod">
          <ac:chgData name="Glen Jones" userId="e846aaca-4b24-4b13-b0d0-f2308e16b284" providerId="ADAL" clId="{ED47ACC3-9597-4D89-A1DC-43CF280EF274}" dt="2026-05-15T13:11:39.485" v="2031" actId="20577"/>
          <ac:spMkLst>
            <pc:docMk/>
            <pc:sldMk cId="2162945693" sldId="565"/>
            <ac:spMk id="4" creationId="{208A5956-B1F5-B921-3213-ABEB4C773962}"/>
          </ac:spMkLst>
        </pc:spChg>
      </pc:sldChg>
      <pc:sldChg chg="modSp add mod">
        <pc:chgData name="Glen Jones" userId="e846aaca-4b24-4b13-b0d0-f2308e16b284" providerId="ADAL" clId="{ED47ACC3-9597-4D89-A1DC-43CF280EF274}" dt="2026-05-15T13:19:44.126" v="2340" actId="20577"/>
        <pc:sldMkLst>
          <pc:docMk/>
          <pc:sldMk cId="1728260365" sldId="566"/>
        </pc:sldMkLst>
        <pc:spChg chg="mod">
          <ac:chgData name="Glen Jones" userId="e846aaca-4b24-4b13-b0d0-f2308e16b284" providerId="ADAL" clId="{ED47ACC3-9597-4D89-A1DC-43CF280EF274}" dt="2026-05-15T13:19:44.126" v="2340" actId="20577"/>
          <ac:spMkLst>
            <pc:docMk/>
            <pc:sldMk cId="1728260365" sldId="566"/>
            <ac:spMk id="3" creationId="{E7ECE484-93C2-4116-8060-520F09B9FBB0}"/>
          </ac:spMkLst>
        </pc:spChg>
        <pc:spChg chg="mod">
          <ac:chgData name="Glen Jones" userId="e846aaca-4b24-4b13-b0d0-f2308e16b284" providerId="ADAL" clId="{ED47ACC3-9597-4D89-A1DC-43CF280EF274}" dt="2026-05-15T13:13:10.223" v="2118" actId="20577"/>
          <ac:spMkLst>
            <pc:docMk/>
            <pc:sldMk cId="1728260365" sldId="566"/>
            <ac:spMk id="4" creationId="{BE009EFB-610D-1D3C-C375-50815706ECF8}"/>
          </ac:spMkLst>
        </pc:spChg>
      </pc:sldChg>
      <pc:sldChg chg="modSp add mod">
        <pc:chgData name="Glen Jones" userId="e846aaca-4b24-4b13-b0d0-f2308e16b284" providerId="ADAL" clId="{ED47ACC3-9597-4D89-A1DC-43CF280EF274}" dt="2026-05-15T13:22:33.453" v="2574" actId="20577"/>
        <pc:sldMkLst>
          <pc:docMk/>
          <pc:sldMk cId="1921143287" sldId="567"/>
        </pc:sldMkLst>
        <pc:spChg chg="mod">
          <ac:chgData name="Glen Jones" userId="e846aaca-4b24-4b13-b0d0-f2308e16b284" providerId="ADAL" clId="{ED47ACC3-9597-4D89-A1DC-43CF280EF274}" dt="2026-05-15T13:22:14.963" v="2538" actId="20577"/>
          <ac:spMkLst>
            <pc:docMk/>
            <pc:sldMk cId="1921143287" sldId="567"/>
            <ac:spMk id="4" creationId="{6D5771F4-7866-1C8C-91FD-FA12E4E0A69B}"/>
          </ac:spMkLst>
        </pc:spChg>
        <pc:spChg chg="mod">
          <ac:chgData name="Glen Jones" userId="e846aaca-4b24-4b13-b0d0-f2308e16b284" providerId="ADAL" clId="{ED47ACC3-9597-4D89-A1DC-43CF280EF274}" dt="2026-05-15T13:22:25.072" v="2553" actId="20577"/>
          <ac:spMkLst>
            <pc:docMk/>
            <pc:sldMk cId="1921143287" sldId="567"/>
            <ac:spMk id="19" creationId="{0E4D8F3A-90D8-D5C7-3ABD-5BC44AC8B352}"/>
          </ac:spMkLst>
        </pc:spChg>
        <pc:spChg chg="mod">
          <ac:chgData name="Glen Jones" userId="e846aaca-4b24-4b13-b0d0-f2308e16b284" providerId="ADAL" clId="{ED47ACC3-9597-4D89-A1DC-43CF280EF274}" dt="2026-05-15T13:22:33.453" v="2574" actId="20577"/>
          <ac:spMkLst>
            <pc:docMk/>
            <pc:sldMk cId="1921143287" sldId="567"/>
            <ac:spMk id="23" creationId="{D386517F-90C4-A3D3-B953-E19FDD612918}"/>
          </ac:spMkLst>
        </pc:spChg>
        <pc:spChg chg="mod">
          <ac:chgData name="Glen Jones" userId="e846aaca-4b24-4b13-b0d0-f2308e16b284" providerId="ADAL" clId="{ED47ACC3-9597-4D89-A1DC-43CF280EF274}" dt="2026-05-15T13:22:17.806" v="2539"/>
          <ac:spMkLst>
            <pc:docMk/>
            <pc:sldMk cId="1921143287" sldId="567"/>
            <ac:spMk id="24" creationId="{26459DD5-CFB1-DBAE-EE08-D6601525F0FF}"/>
          </ac:spMkLst>
        </pc:spChg>
        <pc:spChg chg="mod">
          <ac:chgData name="Glen Jones" userId="e846aaca-4b24-4b13-b0d0-f2308e16b284" providerId="ADAL" clId="{ED47ACC3-9597-4D89-A1DC-43CF280EF274}" dt="2026-05-15T13:22:30.109" v="2565" actId="20577"/>
          <ac:spMkLst>
            <pc:docMk/>
            <pc:sldMk cId="1921143287" sldId="567"/>
            <ac:spMk id="25" creationId="{9243C1CF-B1C7-45D5-7929-23995594850E}"/>
          </ac:spMkLst>
        </pc:spChg>
        <pc:spChg chg="mod">
          <ac:chgData name="Glen Jones" userId="e846aaca-4b24-4b13-b0d0-f2308e16b284" providerId="ADAL" clId="{ED47ACC3-9597-4D89-A1DC-43CF280EF274}" dt="2026-05-15T13:22:19.881" v="2544" actId="20577"/>
          <ac:spMkLst>
            <pc:docMk/>
            <pc:sldMk cId="1921143287" sldId="567"/>
            <ac:spMk id="26" creationId="{E45E5E26-CFA6-5E1B-CBD9-24F5222DF645}"/>
          </ac:spMkLst>
        </pc:spChg>
        <pc:spChg chg="mod">
          <ac:chgData name="Glen Jones" userId="e846aaca-4b24-4b13-b0d0-f2308e16b284" providerId="ADAL" clId="{ED47ACC3-9597-4D89-A1DC-43CF280EF274}" dt="2026-05-15T13:22:22.706" v="2550" actId="20577"/>
          <ac:spMkLst>
            <pc:docMk/>
            <pc:sldMk cId="1921143287" sldId="567"/>
            <ac:spMk id="27" creationId="{F6E7A200-A1B1-9F82-4D04-27F107498F4E}"/>
          </ac:spMkLst>
        </pc:spChg>
      </pc:sldChg>
      <pc:sldChg chg="addSp delSp modSp add mod delAnim modAnim">
        <pc:chgData name="Glen Jones" userId="e846aaca-4b24-4b13-b0d0-f2308e16b284" providerId="ADAL" clId="{ED47ACC3-9597-4D89-A1DC-43CF280EF274}" dt="2026-05-15T13:24:41.437" v="2680" actId="20577"/>
        <pc:sldMkLst>
          <pc:docMk/>
          <pc:sldMk cId="346292024" sldId="568"/>
        </pc:sldMkLst>
        <pc:spChg chg="mod">
          <ac:chgData name="Glen Jones" userId="e846aaca-4b24-4b13-b0d0-f2308e16b284" providerId="ADAL" clId="{ED47ACC3-9597-4D89-A1DC-43CF280EF274}" dt="2026-05-15T13:24:02.350" v="2663" actId="1076"/>
          <ac:spMkLst>
            <pc:docMk/>
            <pc:sldMk cId="346292024" sldId="568"/>
            <ac:spMk id="2" creationId="{681394B8-4038-13A6-CC77-4345B10F16ED}"/>
          </ac:spMkLst>
        </pc:spChg>
        <pc:spChg chg="mod">
          <ac:chgData name="Glen Jones" userId="e846aaca-4b24-4b13-b0d0-f2308e16b284" providerId="ADAL" clId="{ED47ACC3-9597-4D89-A1DC-43CF280EF274}" dt="2026-05-15T13:24:00.239" v="2662" actId="6549"/>
          <ac:spMkLst>
            <pc:docMk/>
            <pc:sldMk cId="346292024" sldId="568"/>
            <ac:spMk id="3" creationId="{18FECA10-4F30-72B7-727C-0C8ECC16D836}"/>
          </ac:spMkLst>
        </pc:spChg>
        <pc:spChg chg="add mod">
          <ac:chgData name="Glen Jones" userId="e846aaca-4b24-4b13-b0d0-f2308e16b284" providerId="ADAL" clId="{ED47ACC3-9597-4D89-A1DC-43CF280EF274}" dt="2026-05-15T13:24:08.125" v="2665" actId="1076"/>
          <ac:spMkLst>
            <pc:docMk/>
            <pc:sldMk cId="346292024" sldId="568"/>
            <ac:spMk id="4" creationId="{E62B94D5-20D9-ECDB-C34C-7BD02CA45AD5}"/>
          </ac:spMkLst>
        </pc:spChg>
        <pc:spChg chg="add mod">
          <ac:chgData name="Glen Jones" userId="e846aaca-4b24-4b13-b0d0-f2308e16b284" providerId="ADAL" clId="{ED47ACC3-9597-4D89-A1DC-43CF280EF274}" dt="2026-05-15T13:24:08.125" v="2665" actId="1076"/>
          <ac:spMkLst>
            <pc:docMk/>
            <pc:sldMk cId="346292024" sldId="568"/>
            <ac:spMk id="6" creationId="{4A52AE58-9152-8651-D1A9-2A6BC8A6016A}"/>
          </ac:spMkLst>
        </pc:spChg>
        <pc:spChg chg="add mod">
          <ac:chgData name="Glen Jones" userId="e846aaca-4b24-4b13-b0d0-f2308e16b284" providerId="ADAL" clId="{ED47ACC3-9597-4D89-A1DC-43CF280EF274}" dt="2026-05-15T13:24:08.125" v="2665" actId="1076"/>
          <ac:spMkLst>
            <pc:docMk/>
            <pc:sldMk cId="346292024" sldId="568"/>
            <ac:spMk id="8" creationId="{3C1193A9-3784-22B0-8E21-3A9CFE13F9DC}"/>
          </ac:spMkLst>
        </pc:spChg>
        <pc:spChg chg="add mod">
          <ac:chgData name="Glen Jones" userId="e846aaca-4b24-4b13-b0d0-f2308e16b284" providerId="ADAL" clId="{ED47ACC3-9597-4D89-A1DC-43CF280EF274}" dt="2026-05-15T13:24:08.125" v="2665" actId="1076"/>
          <ac:spMkLst>
            <pc:docMk/>
            <pc:sldMk cId="346292024" sldId="568"/>
            <ac:spMk id="9" creationId="{4F4E5616-1DBB-A0ED-15C6-73ED5B98FCF4}"/>
          </ac:spMkLst>
        </pc:spChg>
        <pc:spChg chg="add mod">
          <ac:chgData name="Glen Jones" userId="e846aaca-4b24-4b13-b0d0-f2308e16b284" providerId="ADAL" clId="{ED47ACC3-9597-4D89-A1DC-43CF280EF274}" dt="2026-05-15T13:24:08.125" v="2665" actId="1076"/>
          <ac:spMkLst>
            <pc:docMk/>
            <pc:sldMk cId="346292024" sldId="568"/>
            <ac:spMk id="10" creationId="{BB62505B-3F03-A87D-DEA2-B10073C8B629}"/>
          </ac:spMkLst>
        </pc:spChg>
        <pc:spChg chg="add mod">
          <ac:chgData name="Glen Jones" userId="e846aaca-4b24-4b13-b0d0-f2308e16b284" providerId="ADAL" clId="{ED47ACC3-9597-4D89-A1DC-43CF280EF274}" dt="2026-05-15T13:24:08.125" v="2665" actId="1076"/>
          <ac:spMkLst>
            <pc:docMk/>
            <pc:sldMk cId="346292024" sldId="568"/>
            <ac:spMk id="11" creationId="{EFE24D5F-67D7-D8BC-CF4A-C4C7E3BA5B9D}"/>
          </ac:spMkLst>
        </pc:spChg>
        <pc:spChg chg="add mod">
          <ac:chgData name="Glen Jones" userId="e846aaca-4b24-4b13-b0d0-f2308e16b284" providerId="ADAL" clId="{ED47ACC3-9597-4D89-A1DC-43CF280EF274}" dt="2026-05-15T13:24:08.125" v="2665" actId="1076"/>
          <ac:spMkLst>
            <pc:docMk/>
            <pc:sldMk cId="346292024" sldId="568"/>
            <ac:spMk id="12" creationId="{888BB298-4562-2E32-C63A-66B48D7E35A5}"/>
          </ac:spMkLst>
        </pc:spChg>
        <pc:spChg chg="add mod">
          <ac:chgData name="Glen Jones" userId="e846aaca-4b24-4b13-b0d0-f2308e16b284" providerId="ADAL" clId="{ED47ACC3-9597-4D89-A1DC-43CF280EF274}" dt="2026-05-15T13:24:08.125" v="2665" actId="1076"/>
          <ac:spMkLst>
            <pc:docMk/>
            <pc:sldMk cId="346292024" sldId="568"/>
            <ac:spMk id="13" creationId="{8004D8B9-AD16-506E-3CB6-CCCFF859AC71}"/>
          </ac:spMkLst>
        </pc:spChg>
        <pc:spChg chg="add mod">
          <ac:chgData name="Glen Jones" userId="e846aaca-4b24-4b13-b0d0-f2308e16b284" providerId="ADAL" clId="{ED47ACC3-9597-4D89-A1DC-43CF280EF274}" dt="2026-05-15T13:24:08.125" v="2665" actId="1076"/>
          <ac:spMkLst>
            <pc:docMk/>
            <pc:sldMk cId="346292024" sldId="568"/>
            <ac:spMk id="14" creationId="{AB5BF362-BD5C-2999-AD50-8098C968910E}"/>
          </ac:spMkLst>
        </pc:spChg>
        <pc:spChg chg="add mod">
          <ac:chgData name="Glen Jones" userId="e846aaca-4b24-4b13-b0d0-f2308e16b284" providerId="ADAL" clId="{ED47ACC3-9597-4D89-A1DC-43CF280EF274}" dt="2026-05-15T13:24:08.125" v="2665" actId="1076"/>
          <ac:spMkLst>
            <pc:docMk/>
            <pc:sldMk cId="346292024" sldId="568"/>
            <ac:spMk id="15" creationId="{FC045A12-0531-29ED-C678-6C7ACEB7179E}"/>
          </ac:spMkLst>
        </pc:spChg>
        <pc:spChg chg="add mod">
          <ac:chgData name="Glen Jones" userId="e846aaca-4b24-4b13-b0d0-f2308e16b284" providerId="ADAL" clId="{ED47ACC3-9597-4D89-A1DC-43CF280EF274}" dt="2026-05-15T13:24:31.375" v="2670" actId="1076"/>
          <ac:spMkLst>
            <pc:docMk/>
            <pc:sldMk cId="346292024" sldId="568"/>
            <ac:spMk id="17" creationId="{CF17AA4B-3D86-8176-DEFF-1E442FB9D2D9}"/>
          </ac:spMkLst>
        </pc:spChg>
        <pc:spChg chg="add mod">
          <ac:chgData name="Glen Jones" userId="e846aaca-4b24-4b13-b0d0-f2308e16b284" providerId="ADAL" clId="{ED47ACC3-9597-4D89-A1DC-43CF280EF274}" dt="2026-05-15T13:24:34.112" v="2671" actId="1076"/>
          <ac:spMkLst>
            <pc:docMk/>
            <pc:sldMk cId="346292024" sldId="568"/>
            <ac:spMk id="18" creationId="{ED8F137D-8627-D37C-9549-70C7F40450B7}"/>
          </ac:spMkLst>
        </pc:spChg>
        <pc:spChg chg="add mod">
          <ac:chgData name="Glen Jones" userId="e846aaca-4b24-4b13-b0d0-f2308e16b284" providerId="ADAL" clId="{ED47ACC3-9597-4D89-A1DC-43CF280EF274}" dt="2026-05-15T13:24:41.437" v="2680" actId="20577"/>
          <ac:spMkLst>
            <pc:docMk/>
            <pc:sldMk cId="346292024" sldId="568"/>
            <ac:spMk id="22" creationId="{2F1D6086-2731-AE97-6406-6E6F16409363}"/>
          </ac:spMkLst>
        </pc:spChg>
        <pc:picChg chg="mod">
          <ac:chgData name="Glen Jones" userId="e846aaca-4b24-4b13-b0d0-f2308e16b284" providerId="ADAL" clId="{ED47ACC3-9597-4D89-A1DC-43CF280EF274}" dt="2026-05-15T13:24:11.519" v="2666" actId="1076"/>
          <ac:picMkLst>
            <pc:docMk/>
            <pc:sldMk cId="346292024" sldId="568"/>
            <ac:picMk id="7" creationId="{99A477A6-E81D-2188-C2F7-EEAC6F649863}"/>
          </ac:picMkLst>
        </pc:picChg>
      </pc:sldChg>
      <pc:sldChg chg="modSp add mod modNotesTx">
        <pc:chgData name="Glen Jones" userId="e846aaca-4b24-4b13-b0d0-f2308e16b284" providerId="ADAL" clId="{ED47ACC3-9597-4D89-A1DC-43CF280EF274}" dt="2026-05-15T13:21:29.711" v="2485" actId="20577"/>
        <pc:sldMkLst>
          <pc:docMk/>
          <pc:sldMk cId="1303719591" sldId="573"/>
        </pc:sldMkLst>
        <pc:spChg chg="mod">
          <ac:chgData name="Glen Jones" userId="e846aaca-4b24-4b13-b0d0-f2308e16b284" providerId="ADAL" clId="{ED47ACC3-9597-4D89-A1DC-43CF280EF274}" dt="2026-05-15T13:20:46.985" v="2456" actId="20577"/>
          <ac:spMkLst>
            <pc:docMk/>
            <pc:sldMk cId="1303719591" sldId="573"/>
            <ac:spMk id="2" creationId="{7650351B-E31D-FD98-69F3-00802B743B13}"/>
          </ac:spMkLst>
        </pc:spChg>
        <pc:spChg chg="mod">
          <ac:chgData name="Glen Jones" userId="e846aaca-4b24-4b13-b0d0-f2308e16b284" providerId="ADAL" clId="{ED47ACC3-9597-4D89-A1DC-43CF280EF274}" dt="2026-05-15T13:20:56.909" v="2470" actId="20577"/>
          <ac:spMkLst>
            <pc:docMk/>
            <pc:sldMk cId="1303719591" sldId="573"/>
            <ac:spMk id="16" creationId="{4F99AEF2-C22D-5954-6F6B-A8C378A74D12}"/>
          </ac:spMkLst>
        </pc:spChg>
        <pc:spChg chg="mod">
          <ac:chgData name="Glen Jones" userId="e846aaca-4b24-4b13-b0d0-f2308e16b284" providerId="ADAL" clId="{ED47ACC3-9597-4D89-A1DC-43CF280EF274}" dt="2026-05-15T13:20:59.556" v="2479" actId="20577"/>
          <ac:spMkLst>
            <pc:docMk/>
            <pc:sldMk cId="1303719591" sldId="573"/>
            <ac:spMk id="20" creationId="{0141E86A-29BC-CCF0-B854-7381BC2E490D}"/>
          </ac:spMkLst>
        </pc:spChg>
        <pc:spChg chg="mod">
          <ac:chgData name="Glen Jones" userId="e846aaca-4b24-4b13-b0d0-f2308e16b284" providerId="ADAL" clId="{ED47ACC3-9597-4D89-A1DC-43CF280EF274}" dt="2026-05-15T13:20:50.721" v="2461" actId="20577"/>
          <ac:spMkLst>
            <pc:docMk/>
            <pc:sldMk cId="1303719591" sldId="573"/>
            <ac:spMk id="21" creationId="{8DEF7F23-53AC-540E-0537-362446E932F9}"/>
          </ac:spMkLst>
        </pc:spChg>
        <pc:spChg chg="mod">
          <ac:chgData name="Glen Jones" userId="e846aaca-4b24-4b13-b0d0-f2308e16b284" providerId="ADAL" clId="{ED47ACC3-9597-4D89-A1DC-43CF280EF274}" dt="2026-05-15T13:20:52.338" v="2463" actId="20577"/>
          <ac:spMkLst>
            <pc:docMk/>
            <pc:sldMk cId="1303719591" sldId="573"/>
            <ac:spMk id="23" creationId="{414AA7CA-EAD2-3975-1DCB-90F5C8708D99}"/>
          </ac:spMkLst>
        </pc:spChg>
        <pc:spChg chg="mod">
          <ac:chgData name="Glen Jones" userId="e846aaca-4b24-4b13-b0d0-f2308e16b284" providerId="ADAL" clId="{ED47ACC3-9597-4D89-A1DC-43CF280EF274}" dt="2026-05-15T13:20:54.521" v="2467" actId="20577"/>
          <ac:spMkLst>
            <pc:docMk/>
            <pc:sldMk cId="1303719591" sldId="573"/>
            <ac:spMk id="24" creationId="{1CB9C817-4C48-5A86-E9A5-5691ABD92193}"/>
          </ac:spMkLst>
        </pc:spChg>
      </pc:sldChg>
      <pc:sldChg chg="add">
        <pc:chgData name="Glen Jones" userId="e846aaca-4b24-4b13-b0d0-f2308e16b284" providerId="ADAL" clId="{ED47ACC3-9597-4D89-A1DC-43CF280EF274}" dt="2026-05-15T12:31:14.754" v="1604"/>
        <pc:sldMkLst>
          <pc:docMk/>
          <pc:sldMk cId="2464072549" sldId="578"/>
        </pc:sldMkLst>
      </pc:sldChg>
      <pc:sldChg chg="modSp add mod">
        <pc:chgData name="Glen Jones" userId="e846aaca-4b24-4b13-b0d0-f2308e16b284" providerId="ADAL" clId="{ED47ACC3-9597-4D89-A1DC-43CF280EF274}" dt="2026-05-15T13:34:30.233" v="3144" actId="20577"/>
        <pc:sldMkLst>
          <pc:docMk/>
          <pc:sldMk cId="2712599820" sldId="579"/>
        </pc:sldMkLst>
        <pc:spChg chg="mod">
          <ac:chgData name="Glen Jones" userId="e846aaca-4b24-4b13-b0d0-f2308e16b284" providerId="ADAL" clId="{ED47ACC3-9597-4D89-A1DC-43CF280EF274}" dt="2026-05-15T12:32:42.718" v="1652" actId="6549"/>
          <ac:spMkLst>
            <pc:docMk/>
            <pc:sldMk cId="2712599820" sldId="579"/>
            <ac:spMk id="4" creationId="{0FF02DB8-C526-7614-0522-4D56A38D2D66}"/>
          </ac:spMkLst>
        </pc:spChg>
        <pc:spChg chg="mod">
          <ac:chgData name="Glen Jones" userId="e846aaca-4b24-4b13-b0d0-f2308e16b284" providerId="ADAL" clId="{ED47ACC3-9597-4D89-A1DC-43CF280EF274}" dt="2026-05-15T12:32:06.794" v="1611" actId="20577"/>
          <ac:spMkLst>
            <pc:docMk/>
            <pc:sldMk cId="2712599820" sldId="579"/>
            <ac:spMk id="5" creationId="{74D89600-640D-7F15-B162-3FFBC8D092E8}"/>
          </ac:spMkLst>
        </pc:spChg>
        <pc:spChg chg="mod">
          <ac:chgData name="Glen Jones" userId="e846aaca-4b24-4b13-b0d0-f2308e16b284" providerId="ADAL" clId="{ED47ACC3-9597-4D89-A1DC-43CF280EF274}" dt="2026-05-15T12:32:03.101" v="1608" actId="20577"/>
          <ac:spMkLst>
            <pc:docMk/>
            <pc:sldMk cId="2712599820" sldId="579"/>
            <ac:spMk id="6" creationId="{731938AE-C7D9-634F-66A1-F3735A64F606}"/>
          </ac:spMkLst>
        </pc:spChg>
        <pc:spChg chg="mod">
          <ac:chgData name="Glen Jones" userId="e846aaca-4b24-4b13-b0d0-f2308e16b284" providerId="ADAL" clId="{ED47ACC3-9597-4D89-A1DC-43CF280EF274}" dt="2026-05-15T13:34:30.233" v="3144" actId="20577"/>
          <ac:spMkLst>
            <pc:docMk/>
            <pc:sldMk cId="2712599820" sldId="579"/>
            <ac:spMk id="8" creationId="{13F57ECA-BA0E-2D11-DF59-E9A1CDD94D82}"/>
          </ac:spMkLst>
        </pc:spChg>
      </pc:sldChg>
      <pc:sldChg chg="modSp add">
        <pc:chgData name="Glen Jones" userId="e846aaca-4b24-4b13-b0d0-f2308e16b284" providerId="ADAL" clId="{ED47ACC3-9597-4D89-A1DC-43CF280EF274}" dt="2026-05-15T12:51:11.955" v="1678"/>
        <pc:sldMkLst>
          <pc:docMk/>
          <pc:sldMk cId="72582480" sldId="580"/>
        </pc:sldMkLst>
        <pc:spChg chg="mod">
          <ac:chgData name="Glen Jones" userId="e846aaca-4b24-4b13-b0d0-f2308e16b284" providerId="ADAL" clId="{ED47ACC3-9597-4D89-A1DC-43CF280EF274}" dt="2026-05-15T12:51:11.955" v="1678"/>
          <ac:spMkLst>
            <pc:docMk/>
            <pc:sldMk cId="72582480" sldId="580"/>
            <ac:spMk id="3" creationId="{3F69F59D-3B42-A73E-9358-4FEDAD39870D}"/>
          </ac:spMkLst>
        </pc:spChg>
      </pc:sldChg>
      <pc:sldChg chg="modSp add mod modAnim">
        <pc:chgData name="Glen Jones" userId="e846aaca-4b24-4b13-b0d0-f2308e16b284" providerId="ADAL" clId="{ED47ACC3-9597-4D89-A1DC-43CF280EF274}" dt="2026-06-04T14:10:59.192" v="3148"/>
        <pc:sldMkLst>
          <pc:docMk/>
          <pc:sldMk cId="1461404578" sldId="581"/>
        </pc:sldMkLst>
        <pc:spChg chg="mod">
          <ac:chgData name="Glen Jones" userId="e846aaca-4b24-4b13-b0d0-f2308e16b284" providerId="ADAL" clId="{ED47ACC3-9597-4D89-A1DC-43CF280EF274}" dt="2026-05-15T12:51:11.955" v="1678"/>
          <ac:spMkLst>
            <pc:docMk/>
            <pc:sldMk cId="1461404578" sldId="581"/>
            <ac:spMk id="3" creationId="{3352CE27-0709-7546-C3FC-BDF2BAF31024}"/>
          </ac:spMkLst>
        </pc:spChg>
        <pc:spChg chg="mod">
          <ac:chgData name="Glen Jones" userId="e846aaca-4b24-4b13-b0d0-f2308e16b284" providerId="ADAL" clId="{ED47ACC3-9597-4D89-A1DC-43CF280EF274}" dt="2026-05-15T12:51:19.636" v="1681" actId="1076"/>
          <ac:spMkLst>
            <pc:docMk/>
            <pc:sldMk cId="1461404578" sldId="581"/>
            <ac:spMk id="4" creationId="{B1B33E5C-FFF6-CC54-4C1F-EEA21F92463E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6-04T14:11:01.848" v="3149"/>
        <pc:sldMkLst>
          <pc:docMk/>
          <pc:sldMk cId="4088618189" sldId="582"/>
        </pc:sldMkLst>
        <pc:spChg chg="mod">
          <ac:chgData name="Glen Jones" userId="e846aaca-4b24-4b13-b0d0-f2308e16b284" providerId="ADAL" clId="{ED47ACC3-9597-4D89-A1DC-43CF280EF274}" dt="2026-05-15T12:51:11.955" v="1678"/>
          <ac:spMkLst>
            <pc:docMk/>
            <pc:sldMk cId="4088618189" sldId="582"/>
            <ac:spMk id="3" creationId="{F56B8C05-ED27-90BD-EBA3-65153BCD1317}"/>
          </ac:spMkLst>
        </pc:spChg>
        <pc:spChg chg="add mod">
          <ac:chgData name="Glen Jones" userId="e846aaca-4b24-4b13-b0d0-f2308e16b284" providerId="ADAL" clId="{ED47ACC3-9597-4D89-A1DC-43CF280EF274}" dt="2026-05-15T12:51:23.200" v="1683"/>
          <ac:spMkLst>
            <pc:docMk/>
            <pc:sldMk cId="4088618189" sldId="582"/>
            <ac:spMk id="4" creationId="{61654190-0264-AC14-AAC7-4DC88695DBC3}"/>
          </ac:spMkLst>
        </pc:spChg>
        <pc:spChg chg="add mod">
          <ac:chgData name="Glen Jones" userId="e846aaca-4b24-4b13-b0d0-f2308e16b284" providerId="ADAL" clId="{ED47ACC3-9597-4D89-A1DC-43CF280EF274}" dt="2026-05-15T12:52:07.176" v="1709"/>
          <ac:spMkLst>
            <pc:docMk/>
            <pc:sldMk cId="4088618189" sldId="582"/>
            <ac:spMk id="5" creationId="{9B9DF59E-DCAA-89C3-3889-E0D1E57DD0D3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6-04T14:11:04.439" v="3150"/>
        <pc:sldMkLst>
          <pc:docMk/>
          <pc:sldMk cId="1471805745" sldId="583"/>
        </pc:sldMkLst>
        <pc:spChg chg="add mod">
          <ac:chgData name="Glen Jones" userId="e846aaca-4b24-4b13-b0d0-f2308e16b284" providerId="ADAL" clId="{ED47ACC3-9597-4D89-A1DC-43CF280EF274}" dt="2026-05-15T12:51:25.695" v="1685"/>
          <ac:spMkLst>
            <pc:docMk/>
            <pc:sldMk cId="1471805745" sldId="583"/>
            <ac:spMk id="2" creationId="{DE04AF0B-44B5-C677-B9CA-8F22CC999CE8}"/>
          </ac:spMkLst>
        </pc:spChg>
        <pc:spChg chg="mod">
          <ac:chgData name="Glen Jones" userId="e846aaca-4b24-4b13-b0d0-f2308e16b284" providerId="ADAL" clId="{ED47ACC3-9597-4D89-A1DC-43CF280EF274}" dt="2026-05-15T12:51:11.955" v="1678"/>
          <ac:spMkLst>
            <pc:docMk/>
            <pc:sldMk cId="1471805745" sldId="583"/>
            <ac:spMk id="3" creationId="{386AED87-047E-4C12-B61E-B73E2CAE323A}"/>
          </ac:spMkLst>
        </pc:spChg>
        <pc:spChg chg="mod">
          <ac:chgData name="Glen Jones" userId="e846aaca-4b24-4b13-b0d0-f2308e16b284" providerId="ADAL" clId="{ED47ACC3-9597-4D89-A1DC-43CF280EF274}" dt="2026-05-15T12:52:02.930" v="1707" actId="1038"/>
          <ac:spMkLst>
            <pc:docMk/>
            <pc:sldMk cId="1471805745" sldId="583"/>
            <ac:spMk id="8" creationId="{32B4573E-828B-F137-57E6-DAB013FBEC68}"/>
          </ac:spMkLst>
        </pc:spChg>
        <pc:cxnChg chg="mod">
          <ac:chgData name="Glen Jones" userId="e846aaca-4b24-4b13-b0d0-f2308e16b284" providerId="ADAL" clId="{ED47ACC3-9597-4D89-A1DC-43CF280EF274}" dt="2026-05-15T12:51:47.574" v="1696" actId="14100"/>
          <ac:cxnSpMkLst>
            <pc:docMk/>
            <pc:sldMk cId="1471805745" sldId="583"/>
            <ac:cxnSpMk id="7" creationId="{E5C3B8E6-F28D-F759-3EBB-9E04DB6C7DB9}"/>
          </ac:cxnSpMkLst>
        </pc:cxnChg>
      </pc:sldChg>
      <pc:sldChg chg="modSp add mod">
        <pc:chgData name="Glen Jones" userId="e846aaca-4b24-4b13-b0d0-f2308e16b284" providerId="ADAL" clId="{ED47ACC3-9597-4D89-A1DC-43CF280EF274}" dt="2026-05-15T12:52:30.441" v="1725" actId="20577"/>
        <pc:sldMkLst>
          <pc:docMk/>
          <pc:sldMk cId="3464571383" sldId="584"/>
        </pc:sldMkLst>
        <pc:spChg chg="mod">
          <ac:chgData name="Glen Jones" userId="e846aaca-4b24-4b13-b0d0-f2308e16b284" providerId="ADAL" clId="{ED47ACC3-9597-4D89-A1DC-43CF280EF274}" dt="2026-05-15T12:52:30.441" v="1725" actId="20577"/>
          <ac:spMkLst>
            <pc:docMk/>
            <pc:sldMk cId="3464571383" sldId="584"/>
            <ac:spMk id="2" creationId="{1601E5D4-52FB-D6BA-DCAA-311BF4DC1146}"/>
          </ac:spMkLst>
        </pc:spChg>
        <pc:spChg chg="mod">
          <ac:chgData name="Glen Jones" userId="e846aaca-4b24-4b13-b0d0-f2308e16b284" providerId="ADAL" clId="{ED47ACC3-9597-4D89-A1DC-43CF280EF274}" dt="2026-05-15T12:51:11.955" v="1678"/>
          <ac:spMkLst>
            <pc:docMk/>
            <pc:sldMk cId="3464571383" sldId="584"/>
            <ac:spMk id="3" creationId="{E808B84C-6446-93FB-FBEA-FC1A6A1617DB}"/>
          </ac:spMkLst>
        </pc:spChg>
        <pc:spChg chg="mod">
          <ac:chgData name="Glen Jones" userId="e846aaca-4b24-4b13-b0d0-f2308e16b284" providerId="ADAL" clId="{ED47ACC3-9597-4D89-A1DC-43CF280EF274}" dt="2026-05-15T12:51:31.607" v="1687" actId="14100"/>
          <ac:spMkLst>
            <pc:docMk/>
            <pc:sldMk cId="3464571383" sldId="584"/>
            <ac:spMk id="4" creationId="{A155CA57-7712-F8C6-616D-5AC2BCCDFDDC}"/>
          </ac:spMkLst>
        </pc:spChg>
        <pc:spChg chg="mod">
          <ac:chgData name="Glen Jones" userId="e846aaca-4b24-4b13-b0d0-f2308e16b284" providerId="ADAL" clId="{ED47ACC3-9597-4D89-A1DC-43CF280EF274}" dt="2026-05-15T12:51:41.738" v="1695" actId="1038"/>
          <ac:spMkLst>
            <pc:docMk/>
            <pc:sldMk cId="3464571383" sldId="584"/>
            <ac:spMk id="8" creationId="{AB3A8F81-634E-F31F-C714-953B4175091F}"/>
          </ac:spMkLst>
        </pc:spChg>
        <pc:spChg chg="mod">
          <ac:chgData name="Glen Jones" userId="e846aaca-4b24-4b13-b0d0-f2308e16b284" providerId="ADAL" clId="{ED47ACC3-9597-4D89-A1DC-43CF280EF274}" dt="2026-05-15T12:52:22.362" v="1715" actId="20577"/>
          <ac:spMkLst>
            <pc:docMk/>
            <pc:sldMk cId="3464571383" sldId="584"/>
            <ac:spMk id="10" creationId="{053DF298-13D7-1415-D7D9-EDDAC1138A75}"/>
          </ac:spMkLst>
        </pc:spChg>
        <pc:spChg chg="mod">
          <ac:chgData name="Glen Jones" userId="e846aaca-4b24-4b13-b0d0-f2308e16b284" providerId="ADAL" clId="{ED47ACC3-9597-4D89-A1DC-43CF280EF274}" dt="2026-05-15T12:52:12.813" v="1711" actId="20577"/>
          <ac:spMkLst>
            <pc:docMk/>
            <pc:sldMk cId="3464571383" sldId="584"/>
            <ac:spMk id="15" creationId="{AA441D4E-25B3-A910-7B94-AB0F0E3E78FB}"/>
          </ac:spMkLst>
        </pc:spChg>
        <pc:spChg chg="mod">
          <ac:chgData name="Glen Jones" userId="e846aaca-4b24-4b13-b0d0-f2308e16b284" providerId="ADAL" clId="{ED47ACC3-9597-4D89-A1DC-43CF280EF274}" dt="2026-05-15T12:52:19.612" v="1712"/>
          <ac:spMkLst>
            <pc:docMk/>
            <pc:sldMk cId="3464571383" sldId="584"/>
            <ac:spMk id="16" creationId="{F19459A3-F243-FC17-BA53-72A8ADEACD0A}"/>
          </ac:spMkLst>
        </pc:spChg>
        <pc:spChg chg="mod">
          <ac:chgData name="Glen Jones" userId="e846aaca-4b24-4b13-b0d0-f2308e16b284" providerId="ADAL" clId="{ED47ACC3-9597-4D89-A1DC-43CF280EF274}" dt="2026-05-15T12:52:25.862" v="1723" actId="20577"/>
          <ac:spMkLst>
            <pc:docMk/>
            <pc:sldMk cId="3464571383" sldId="584"/>
            <ac:spMk id="18" creationId="{7FD788D0-1298-89AF-969D-A788C1A541FC}"/>
          </ac:spMkLst>
        </pc:spChg>
        <pc:spChg chg="mod">
          <ac:chgData name="Glen Jones" userId="e846aaca-4b24-4b13-b0d0-f2308e16b284" providerId="ADAL" clId="{ED47ACC3-9597-4D89-A1DC-43CF280EF274}" dt="2026-05-15T12:52:19.612" v="1712"/>
          <ac:spMkLst>
            <pc:docMk/>
            <pc:sldMk cId="3464571383" sldId="584"/>
            <ac:spMk id="21" creationId="{3B634666-9D39-0F1A-60E0-6EF817E84E2B}"/>
          </ac:spMkLst>
        </pc:spChg>
        <pc:cxnChg chg="mod">
          <ac:chgData name="Glen Jones" userId="e846aaca-4b24-4b13-b0d0-f2308e16b284" providerId="ADAL" clId="{ED47ACC3-9597-4D89-A1DC-43CF280EF274}" dt="2026-05-15T12:51:35.090" v="1688" actId="14100"/>
          <ac:cxnSpMkLst>
            <pc:docMk/>
            <pc:sldMk cId="3464571383" sldId="584"/>
            <ac:cxnSpMk id="5" creationId="{49E5355D-57FE-AC24-6386-CD262EDF3283}"/>
          </ac:cxnSpMkLst>
        </pc:cxnChg>
      </pc:sldChg>
      <pc:sldChg chg="modSp add mod">
        <pc:chgData name="Glen Jones" userId="e846aaca-4b24-4b13-b0d0-f2308e16b284" providerId="ADAL" clId="{ED47ACC3-9597-4D89-A1DC-43CF280EF274}" dt="2026-05-15T12:55:13.884" v="1783" actId="20577"/>
        <pc:sldMkLst>
          <pc:docMk/>
          <pc:sldMk cId="1080973825" sldId="585"/>
        </pc:sldMkLst>
        <pc:spChg chg="mod">
          <ac:chgData name="Glen Jones" userId="e846aaca-4b24-4b13-b0d0-f2308e16b284" providerId="ADAL" clId="{ED47ACC3-9597-4D89-A1DC-43CF280EF274}" dt="2026-05-15T12:52:19.612" v="1712"/>
          <ac:spMkLst>
            <pc:docMk/>
            <pc:sldMk cId="1080973825" sldId="585"/>
            <ac:spMk id="5" creationId="{7330D733-BC0A-610B-6FA1-61862D002C4B}"/>
          </ac:spMkLst>
        </pc:spChg>
        <pc:spChg chg="mod">
          <ac:chgData name="Glen Jones" userId="e846aaca-4b24-4b13-b0d0-f2308e16b284" providerId="ADAL" clId="{ED47ACC3-9597-4D89-A1DC-43CF280EF274}" dt="2026-05-15T12:53:27.921" v="1750" actId="20577"/>
          <ac:spMkLst>
            <pc:docMk/>
            <pc:sldMk cId="1080973825" sldId="585"/>
            <ac:spMk id="7" creationId="{4FE5A2BB-1BDB-218F-3662-EDCA7E0D1EB7}"/>
          </ac:spMkLst>
        </pc:spChg>
        <pc:spChg chg="mod">
          <ac:chgData name="Glen Jones" userId="e846aaca-4b24-4b13-b0d0-f2308e16b284" providerId="ADAL" clId="{ED47ACC3-9597-4D89-A1DC-43CF280EF274}" dt="2026-05-15T12:53:07.186" v="1732" actId="20577"/>
          <ac:spMkLst>
            <pc:docMk/>
            <pc:sldMk cId="1080973825" sldId="585"/>
            <ac:spMk id="10" creationId="{008FA0F9-DA1A-FDDF-6671-A67279A95F31}"/>
          </ac:spMkLst>
        </pc:spChg>
        <pc:spChg chg="mod">
          <ac:chgData name="Glen Jones" userId="e846aaca-4b24-4b13-b0d0-f2308e16b284" providerId="ADAL" clId="{ED47ACC3-9597-4D89-A1DC-43CF280EF274}" dt="2026-05-15T12:52:19.612" v="1712"/>
          <ac:spMkLst>
            <pc:docMk/>
            <pc:sldMk cId="1080973825" sldId="585"/>
            <ac:spMk id="11" creationId="{44B8B5E2-11E7-33E4-1403-B918017F8782}"/>
          </ac:spMkLst>
        </pc:spChg>
        <pc:spChg chg="mod">
          <ac:chgData name="Glen Jones" userId="e846aaca-4b24-4b13-b0d0-f2308e16b284" providerId="ADAL" clId="{ED47ACC3-9597-4D89-A1DC-43CF280EF274}" dt="2026-05-15T12:53:13.753" v="1743" actId="20577"/>
          <ac:spMkLst>
            <pc:docMk/>
            <pc:sldMk cId="1080973825" sldId="585"/>
            <ac:spMk id="13" creationId="{99D857E9-1A2D-3CF4-8F1C-16EFA15C244F}"/>
          </ac:spMkLst>
        </pc:spChg>
        <pc:spChg chg="mod">
          <ac:chgData name="Glen Jones" userId="e846aaca-4b24-4b13-b0d0-f2308e16b284" providerId="ADAL" clId="{ED47ACC3-9597-4D89-A1DC-43CF280EF274}" dt="2026-05-15T12:53:09.601" v="1735" actId="20577"/>
          <ac:spMkLst>
            <pc:docMk/>
            <pc:sldMk cId="1080973825" sldId="585"/>
            <ac:spMk id="15" creationId="{5375BB3D-3ACA-9CF5-B141-C68B4A25C11E}"/>
          </ac:spMkLst>
        </pc:spChg>
        <pc:spChg chg="mod">
          <ac:chgData name="Glen Jones" userId="e846aaca-4b24-4b13-b0d0-f2308e16b284" providerId="ADAL" clId="{ED47ACC3-9597-4D89-A1DC-43CF280EF274}" dt="2026-05-15T12:55:13.884" v="1783" actId="20577"/>
          <ac:spMkLst>
            <pc:docMk/>
            <pc:sldMk cId="1080973825" sldId="585"/>
            <ac:spMk id="25" creationId="{5FF0155C-DE19-4F52-0572-8DF6B52D40D7}"/>
          </ac:spMkLst>
        </pc:spChg>
        <pc:spChg chg="mod">
          <ac:chgData name="Glen Jones" userId="e846aaca-4b24-4b13-b0d0-f2308e16b284" providerId="ADAL" clId="{ED47ACC3-9597-4D89-A1DC-43CF280EF274}" dt="2026-05-15T12:53:36.379" v="1759" actId="20577"/>
          <ac:spMkLst>
            <pc:docMk/>
            <pc:sldMk cId="1080973825" sldId="585"/>
            <ac:spMk id="26" creationId="{14D4E31E-91D6-251C-7D61-F85D608E6137}"/>
          </ac:spMkLst>
        </pc:spChg>
      </pc:sldChg>
      <pc:sldChg chg="modSp add mod modNotes modNotesTx">
        <pc:chgData name="Glen Jones" userId="e846aaca-4b24-4b13-b0d0-f2308e16b284" providerId="ADAL" clId="{ED47ACC3-9597-4D89-A1DC-43CF280EF274}" dt="2026-05-15T13:01:22.635" v="1875" actId="20577"/>
        <pc:sldMkLst>
          <pc:docMk/>
          <pc:sldMk cId="2996433600" sldId="586"/>
        </pc:sldMkLst>
        <pc:spChg chg="mod">
          <ac:chgData name="Glen Jones" userId="e846aaca-4b24-4b13-b0d0-f2308e16b284" providerId="ADAL" clId="{ED47ACC3-9597-4D89-A1DC-43CF280EF274}" dt="2026-05-15T12:52:19.612" v="1712"/>
          <ac:spMkLst>
            <pc:docMk/>
            <pc:sldMk cId="2996433600" sldId="586"/>
            <ac:spMk id="2" creationId="{8F6CAF5C-92E2-821E-2CD7-B9953CFEEF25}"/>
          </ac:spMkLst>
        </pc:spChg>
        <pc:spChg chg="mod">
          <ac:chgData name="Glen Jones" userId="e846aaca-4b24-4b13-b0d0-f2308e16b284" providerId="ADAL" clId="{ED47ACC3-9597-4D89-A1DC-43CF280EF274}" dt="2026-05-15T12:55:47.782" v="1801" actId="20577"/>
          <ac:spMkLst>
            <pc:docMk/>
            <pc:sldMk cId="2996433600" sldId="586"/>
            <ac:spMk id="3" creationId="{22D391A8-8D20-ACBE-C16C-C1765106E26D}"/>
          </ac:spMkLst>
        </pc:spChg>
        <pc:spChg chg="mod">
          <ac:chgData name="Glen Jones" userId="e846aaca-4b24-4b13-b0d0-f2308e16b284" providerId="ADAL" clId="{ED47ACC3-9597-4D89-A1DC-43CF280EF274}" dt="2026-05-15T12:55:19.899" v="1785"/>
          <ac:spMkLst>
            <pc:docMk/>
            <pc:sldMk cId="2996433600" sldId="586"/>
            <ac:spMk id="5" creationId="{CC92DC37-4387-2EE3-368E-8E34EDFDC88A}"/>
          </ac:spMkLst>
        </pc:spChg>
        <pc:spChg chg="mod">
          <ac:chgData name="Glen Jones" userId="e846aaca-4b24-4b13-b0d0-f2308e16b284" providerId="ADAL" clId="{ED47ACC3-9597-4D89-A1DC-43CF280EF274}" dt="2026-05-15T12:55:32.330" v="1790"/>
          <ac:spMkLst>
            <pc:docMk/>
            <pc:sldMk cId="2996433600" sldId="586"/>
            <ac:spMk id="7" creationId="{07C1C607-0C76-E137-921D-A555E4CE5C3E}"/>
          </ac:spMkLst>
        </pc:spChg>
        <pc:spChg chg="mod">
          <ac:chgData name="Glen Jones" userId="e846aaca-4b24-4b13-b0d0-f2308e16b284" providerId="ADAL" clId="{ED47ACC3-9597-4D89-A1DC-43CF280EF274}" dt="2026-05-15T12:55:18.929" v="1784"/>
          <ac:spMkLst>
            <pc:docMk/>
            <pc:sldMk cId="2996433600" sldId="586"/>
            <ac:spMk id="9" creationId="{68F3A01F-43C2-7D7B-011D-C623B8AD7E53}"/>
          </ac:spMkLst>
        </pc:spChg>
        <pc:spChg chg="mod">
          <ac:chgData name="Glen Jones" userId="e846aaca-4b24-4b13-b0d0-f2308e16b284" providerId="ADAL" clId="{ED47ACC3-9597-4D89-A1DC-43CF280EF274}" dt="2026-05-15T12:55:45.745" v="1799" actId="20577"/>
          <ac:spMkLst>
            <pc:docMk/>
            <pc:sldMk cId="2996433600" sldId="586"/>
            <ac:spMk id="11" creationId="{19846474-F297-632D-E50D-C49537326D6C}"/>
          </ac:spMkLst>
        </pc:spChg>
        <pc:spChg chg="mod">
          <ac:chgData name="Glen Jones" userId="e846aaca-4b24-4b13-b0d0-f2308e16b284" providerId="ADAL" clId="{ED47ACC3-9597-4D89-A1DC-43CF280EF274}" dt="2026-05-15T12:55:52.272" v="1807" actId="20577"/>
          <ac:spMkLst>
            <pc:docMk/>
            <pc:sldMk cId="2996433600" sldId="586"/>
            <ac:spMk id="12" creationId="{F106D0C0-862C-4938-DB08-2A0700945ECC}"/>
          </ac:spMkLst>
        </pc:spChg>
        <pc:spChg chg="mod">
          <ac:chgData name="Glen Jones" userId="e846aaca-4b24-4b13-b0d0-f2308e16b284" providerId="ADAL" clId="{ED47ACC3-9597-4D89-A1DC-43CF280EF274}" dt="2026-05-15T12:55:56.258" v="1814" actId="20577"/>
          <ac:spMkLst>
            <pc:docMk/>
            <pc:sldMk cId="2996433600" sldId="586"/>
            <ac:spMk id="14" creationId="{A2A03B84-63D7-7C40-30E0-D8EBF6FF112A}"/>
          </ac:spMkLst>
        </pc:spChg>
        <pc:spChg chg="mod">
          <ac:chgData name="Glen Jones" userId="e846aaca-4b24-4b13-b0d0-f2308e16b284" providerId="ADAL" clId="{ED47ACC3-9597-4D89-A1DC-43CF280EF274}" dt="2026-05-15T12:56:03.609" v="1835" actId="27636"/>
          <ac:spMkLst>
            <pc:docMk/>
            <pc:sldMk cId="2996433600" sldId="586"/>
            <ac:spMk id="22" creationId="{70ACA2A9-0389-12E2-0D2A-95AFAAF5B20A}"/>
          </ac:spMkLst>
        </pc:spChg>
        <pc:spChg chg="mod">
          <ac:chgData name="Glen Jones" userId="e846aaca-4b24-4b13-b0d0-f2308e16b284" providerId="ADAL" clId="{ED47ACC3-9597-4D89-A1DC-43CF280EF274}" dt="2026-05-15T13:01:07.511" v="1872" actId="20577"/>
          <ac:spMkLst>
            <pc:docMk/>
            <pc:sldMk cId="2996433600" sldId="586"/>
            <ac:spMk id="37" creationId="{06107483-4709-62AD-2A1B-84BBC69FEF83}"/>
          </ac:spMkLst>
        </pc:spChg>
        <pc:spChg chg="mod">
          <ac:chgData name="Glen Jones" userId="e846aaca-4b24-4b13-b0d0-f2308e16b284" providerId="ADAL" clId="{ED47ACC3-9597-4D89-A1DC-43CF280EF274}" dt="2026-05-15T12:55:21.089" v="1786"/>
          <ac:spMkLst>
            <pc:docMk/>
            <pc:sldMk cId="2996433600" sldId="586"/>
            <ac:spMk id="38" creationId="{FDA92233-768C-63A8-4D41-A4A38840E4F7}"/>
          </ac:spMkLst>
        </pc:spChg>
      </pc:sldChg>
      <pc:sldChg chg="modSp add mod modNotesTx">
        <pc:chgData name="Glen Jones" userId="e846aaca-4b24-4b13-b0d0-f2308e16b284" providerId="ADAL" clId="{ED47ACC3-9597-4D89-A1DC-43CF280EF274}" dt="2026-05-15T13:02:31.611" v="1934" actId="12"/>
        <pc:sldMkLst>
          <pc:docMk/>
          <pc:sldMk cId="2455739704" sldId="587"/>
        </pc:sldMkLst>
        <pc:spChg chg="mod">
          <ac:chgData name="Glen Jones" userId="e846aaca-4b24-4b13-b0d0-f2308e16b284" providerId="ADAL" clId="{ED47ACC3-9597-4D89-A1DC-43CF280EF274}" dt="2026-05-15T12:52:19.612" v="1712"/>
          <ac:spMkLst>
            <pc:docMk/>
            <pc:sldMk cId="2455739704" sldId="587"/>
            <ac:spMk id="2" creationId="{9262F863-D590-02AB-54BE-1A04DEB764A7}"/>
          </ac:spMkLst>
        </pc:spChg>
        <pc:spChg chg="mod">
          <ac:chgData name="Glen Jones" userId="e846aaca-4b24-4b13-b0d0-f2308e16b284" providerId="ADAL" clId="{ED47ACC3-9597-4D89-A1DC-43CF280EF274}" dt="2026-05-15T13:01:38.244" v="1881" actId="20577"/>
          <ac:spMkLst>
            <pc:docMk/>
            <pc:sldMk cId="2455739704" sldId="587"/>
            <ac:spMk id="3" creationId="{2F57CA75-48C8-E7E4-EEE9-7FE918A9D4D0}"/>
          </ac:spMkLst>
        </pc:spChg>
        <pc:spChg chg="mod">
          <ac:chgData name="Glen Jones" userId="e846aaca-4b24-4b13-b0d0-f2308e16b284" providerId="ADAL" clId="{ED47ACC3-9597-4D89-A1DC-43CF280EF274}" dt="2026-05-15T13:01:59.582" v="1907" actId="20577"/>
          <ac:spMkLst>
            <pc:docMk/>
            <pc:sldMk cId="2455739704" sldId="587"/>
            <ac:spMk id="12" creationId="{1C530288-02E0-35D8-A28B-83DE5D677D6E}"/>
          </ac:spMkLst>
        </pc:spChg>
        <pc:spChg chg="mod">
          <ac:chgData name="Glen Jones" userId="e846aaca-4b24-4b13-b0d0-f2308e16b284" providerId="ADAL" clId="{ED47ACC3-9597-4D89-A1DC-43CF280EF274}" dt="2026-05-15T12:55:28.063" v="1789"/>
          <ac:spMkLst>
            <pc:docMk/>
            <pc:sldMk cId="2455739704" sldId="587"/>
            <ac:spMk id="14" creationId="{EB273BA2-962B-F4A8-E84A-EE99BCB3050A}"/>
          </ac:spMkLst>
        </pc:spChg>
        <pc:spChg chg="mod">
          <ac:chgData name="Glen Jones" userId="e846aaca-4b24-4b13-b0d0-f2308e16b284" providerId="ADAL" clId="{ED47ACC3-9597-4D89-A1DC-43CF280EF274}" dt="2026-05-15T13:01:55.197" v="1898" actId="20577"/>
          <ac:spMkLst>
            <pc:docMk/>
            <pc:sldMk cId="2455739704" sldId="587"/>
            <ac:spMk id="17" creationId="{F9EA7467-2CDB-0260-1907-DF0FF8DA2DBC}"/>
          </ac:spMkLst>
        </pc:spChg>
        <pc:spChg chg="mod">
          <ac:chgData name="Glen Jones" userId="e846aaca-4b24-4b13-b0d0-f2308e16b284" providerId="ADAL" clId="{ED47ACC3-9597-4D89-A1DC-43CF280EF274}" dt="2026-05-15T12:55:34.183" v="1791"/>
          <ac:spMkLst>
            <pc:docMk/>
            <pc:sldMk cId="2455739704" sldId="587"/>
            <ac:spMk id="18" creationId="{C860F292-78D6-D34F-2328-48C5A467D0B0}"/>
          </ac:spMkLst>
        </pc:spChg>
        <pc:spChg chg="mod">
          <ac:chgData name="Glen Jones" userId="e846aaca-4b24-4b13-b0d0-f2308e16b284" providerId="ADAL" clId="{ED47ACC3-9597-4D89-A1DC-43CF280EF274}" dt="2026-05-15T13:01:35.684" v="1877" actId="20577"/>
          <ac:spMkLst>
            <pc:docMk/>
            <pc:sldMk cId="2455739704" sldId="587"/>
            <ac:spMk id="19" creationId="{2E494B4A-9BD1-C988-C584-7AE6F6CE6952}"/>
          </ac:spMkLst>
        </pc:spChg>
        <pc:spChg chg="mod">
          <ac:chgData name="Glen Jones" userId="e846aaca-4b24-4b13-b0d0-f2308e16b284" providerId="ADAL" clId="{ED47ACC3-9597-4D89-A1DC-43CF280EF274}" dt="2026-05-15T13:02:04.708" v="1920" actId="20577"/>
          <ac:spMkLst>
            <pc:docMk/>
            <pc:sldMk cId="2455739704" sldId="587"/>
            <ac:spMk id="21" creationId="{FBC5CE02-E8A2-AFF6-C556-97914DD9FA9E}"/>
          </ac:spMkLst>
        </pc:spChg>
        <pc:spChg chg="mod">
          <ac:chgData name="Glen Jones" userId="e846aaca-4b24-4b13-b0d0-f2308e16b284" providerId="ADAL" clId="{ED47ACC3-9597-4D89-A1DC-43CF280EF274}" dt="2026-05-15T12:55:35.635" v="1792"/>
          <ac:spMkLst>
            <pc:docMk/>
            <pc:sldMk cId="2455739704" sldId="587"/>
            <ac:spMk id="23" creationId="{187A656D-E031-2BE7-42E5-86F3F77ED2A0}"/>
          </ac:spMkLst>
        </pc:spChg>
        <pc:spChg chg="mod">
          <ac:chgData name="Glen Jones" userId="e846aaca-4b24-4b13-b0d0-f2308e16b284" providerId="ADAL" clId="{ED47ACC3-9597-4D89-A1DC-43CF280EF274}" dt="2026-05-15T13:02:21.376" v="1933" actId="27636"/>
          <ac:spMkLst>
            <pc:docMk/>
            <pc:sldMk cId="2455739704" sldId="587"/>
            <ac:spMk id="35" creationId="{EBCB0EE4-5AEE-2367-5ED7-028B9A35C556}"/>
          </ac:spMkLst>
        </pc:spChg>
        <pc:spChg chg="mod">
          <ac:chgData name="Glen Jones" userId="e846aaca-4b24-4b13-b0d0-f2308e16b284" providerId="ADAL" clId="{ED47ACC3-9597-4D89-A1DC-43CF280EF274}" dt="2026-05-15T12:55:37.125" v="1793"/>
          <ac:spMkLst>
            <pc:docMk/>
            <pc:sldMk cId="2455739704" sldId="587"/>
            <ac:spMk id="36" creationId="{3D0306C4-03B9-3CC8-640D-32448B6AA274}"/>
          </ac:spMkLst>
        </pc:spChg>
      </pc:sldChg>
      <pc:sldChg chg="addSp delSp modSp add mod delAnim modNotes modNotesTx">
        <pc:chgData name="Glen Jones" userId="e846aaca-4b24-4b13-b0d0-f2308e16b284" providerId="ADAL" clId="{ED47ACC3-9597-4D89-A1DC-43CF280EF274}" dt="2026-05-15T13:32:21.624" v="3120" actId="6549"/>
        <pc:sldMkLst>
          <pc:docMk/>
          <pc:sldMk cId="566625045" sldId="592"/>
        </pc:sldMkLst>
        <pc:graphicFrameChg chg="add mod modGraphic">
          <ac:chgData name="Glen Jones" userId="e846aaca-4b24-4b13-b0d0-f2308e16b284" providerId="ADAL" clId="{ED47ACC3-9597-4D89-A1DC-43CF280EF274}" dt="2026-05-15T13:32:18.434" v="3119" actId="14100"/>
          <ac:graphicFrameMkLst>
            <pc:docMk/>
            <pc:sldMk cId="566625045" sldId="592"/>
            <ac:graphicFrameMk id="5" creationId="{7B360027-FBAD-5722-F9CB-D99B69DAACB4}"/>
          </ac:graphicFrameMkLst>
        </pc:graphicFrameChg>
      </pc:sldChg>
      <pc:sldChg chg="addSp modSp add mod modAnim modNotesTx">
        <pc:chgData name="Glen Jones" userId="e846aaca-4b24-4b13-b0d0-f2308e16b284" providerId="ADAL" clId="{ED47ACC3-9597-4D89-A1DC-43CF280EF274}" dt="2026-05-15T13:19:23.835" v="2308" actId="20577"/>
        <pc:sldMkLst>
          <pc:docMk/>
          <pc:sldMk cId="1043000415" sldId="594"/>
        </pc:sldMkLst>
        <pc:spChg chg="add mod">
          <ac:chgData name="Glen Jones" userId="e846aaca-4b24-4b13-b0d0-f2308e16b284" providerId="ADAL" clId="{ED47ACC3-9597-4D89-A1DC-43CF280EF274}" dt="2026-05-15T13:14:59.090" v="2188" actId="20577"/>
          <ac:spMkLst>
            <pc:docMk/>
            <pc:sldMk cId="1043000415" sldId="594"/>
            <ac:spMk id="2" creationId="{C222F544-73B1-7872-5F44-E7334C36C8F4}"/>
          </ac:spMkLst>
        </pc:spChg>
        <pc:spChg chg="mod">
          <ac:chgData name="Glen Jones" userId="e846aaca-4b24-4b13-b0d0-f2308e16b284" providerId="ADAL" clId="{ED47ACC3-9597-4D89-A1DC-43CF280EF274}" dt="2026-05-15T13:14:20.653" v="2160" actId="6549"/>
          <ac:spMkLst>
            <pc:docMk/>
            <pc:sldMk cId="1043000415" sldId="594"/>
            <ac:spMk id="3" creationId="{6D3CE14C-9A87-A577-639F-6BDDF6E36E7C}"/>
          </ac:spMkLst>
        </pc:spChg>
        <pc:spChg chg="mod">
          <ac:chgData name="Glen Jones" userId="e846aaca-4b24-4b13-b0d0-f2308e16b284" providerId="ADAL" clId="{ED47ACC3-9597-4D89-A1DC-43CF280EF274}" dt="2026-05-15T13:14:22.510" v="2161" actId="1076"/>
          <ac:spMkLst>
            <pc:docMk/>
            <pc:sldMk cId="1043000415" sldId="594"/>
            <ac:spMk id="4" creationId="{71442971-8056-B14F-6C7B-9EC1F0DE8BB2}"/>
          </ac:spMkLst>
        </pc:spChg>
        <pc:spChg chg="mod">
          <ac:chgData name="Glen Jones" userId="e846aaca-4b24-4b13-b0d0-f2308e16b284" providerId="ADAL" clId="{ED47ACC3-9597-4D89-A1DC-43CF280EF274}" dt="2026-05-15T13:14:27.841" v="2163" actId="1076"/>
          <ac:spMkLst>
            <pc:docMk/>
            <pc:sldMk cId="1043000415" sldId="594"/>
            <ac:spMk id="6" creationId="{BFCA7BE7-B1DC-AC24-E2B3-63FDC0E7922C}"/>
          </ac:spMkLst>
        </pc:spChg>
        <pc:spChg chg="add mod">
          <ac:chgData name="Glen Jones" userId="e846aaca-4b24-4b13-b0d0-f2308e16b284" providerId="ADAL" clId="{ED47ACC3-9597-4D89-A1DC-43CF280EF274}" dt="2026-05-15T13:14:51.974" v="2168" actId="14100"/>
          <ac:spMkLst>
            <pc:docMk/>
            <pc:sldMk cId="1043000415" sldId="594"/>
            <ac:spMk id="8" creationId="{31ACDCA8-F88E-2FC0-9A16-63764FF61BB8}"/>
          </ac:spMkLst>
        </pc:spChg>
        <pc:spChg chg="mod">
          <ac:chgData name="Glen Jones" userId="e846aaca-4b24-4b13-b0d0-f2308e16b284" providerId="ADAL" clId="{ED47ACC3-9597-4D89-A1DC-43CF280EF274}" dt="2026-05-15T13:14:27.841" v="2163" actId="1076"/>
          <ac:spMkLst>
            <pc:docMk/>
            <pc:sldMk cId="1043000415" sldId="594"/>
            <ac:spMk id="9" creationId="{19067FCC-0DB0-2416-662D-E8ED02D46E80}"/>
          </ac:spMkLst>
        </pc:spChg>
        <pc:spChg chg="mod">
          <ac:chgData name="Glen Jones" userId="e846aaca-4b24-4b13-b0d0-f2308e16b284" providerId="ADAL" clId="{ED47ACC3-9597-4D89-A1DC-43CF280EF274}" dt="2026-05-15T13:14:27.841" v="2163" actId="1076"/>
          <ac:spMkLst>
            <pc:docMk/>
            <pc:sldMk cId="1043000415" sldId="594"/>
            <ac:spMk id="10" creationId="{6080F0F0-FE7E-8812-8029-C75C05E07E0B}"/>
          </ac:spMkLst>
        </pc:spChg>
        <pc:spChg chg="add mod">
          <ac:chgData name="Glen Jones" userId="e846aaca-4b24-4b13-b0d0-f2308e16b284" providerId="ADAL" clId="{ED47ACC3-9597-4D89-A1DC-43CF280EF274}" dt="2026-05-15T13:15:35.727" v="2230" actId="1076"/>
          <ac:spMkLst>
            <pc:docMk/>
            <pc:sldMk cId="1043000415" sldId="594"/>
            <ac:spMk id="11" creationId="{84798DEE-24BA-469E-2317-12EC3BB59EAE}"/>
          </ac:spMkLst>
        </pc:spChg>
        <pc:spChg chg="mod">
          <ac:chgData name="Glen Jones" userId="e846aaca-4b24-4b13-b0d0-f2308e16b284" providerId="ADAL" clId="{ED47ACC3-9597-4D89-A1DC-43CF280EF274}" dt="2026-05-15T13:14:27.841" v="2163" actId="1076"/>
          <ac:spMkLst>
            <pc:docMk/>
            <pc:sldMk cId="1043000415" sldId="594"/>
            <ac:spMk id="14" creationId="{51099BB1-44BE-BE00-1613-5E0950CE1CD1}"/>
          </ac:spMkLst>
        </pc:spChg>
        <pc:spChg chg="mod">
          <ac:chgData name="Glen Jones" userId="e846aaca-4b24-4b13-b0d0-f2308e16b284" providerId="ADAL" clId="{ED47ACC3-9597-4D89-A1DC-43CF280EF274}" dt="2026-05-15T13:14:27.841" v="2163" actId="1076"/>
          <ac:spMkLst>
            <pc:docMk/>
            <pc:sldMk cId="1043000415" sldId="594"/>
            <ac:spMk id="18" creationId="{333AD1A0-8987-A354-2B29-C6E49D020B83}"/>
          </ac:spMkLst>
        </pc:spChg>
        <pc:spChg chg="mod">
          <ac:chgData name="Glen Jones" userId="e846aaca-4b24-4b13-b0d0-f2308e16b284" providerId="ADAL" clId="{ED47ACC3-9597-4D89-A1DC-43CF280EF274}" dt="2026-05-15T13:14:27.841" v="2163" actId="1076"/>
          <ac:spMkLst>
            <pc:docMk/>
            <pc:sldMk cId="1043000415" sldId="594"/>
            <ac:spMk id="19" creationId="{08DD3B63-5925-13C8-78C2-1CAC33FCD08A}"/>
          </ac:spMkLst>
        </pc:spChg>
        <pc:spChg chg="mod">
          <ac:chgData name="Glen Jones" userId="e846aaca-4b24-4b13-b0d0-f2308e16b284" providerId="ADAL" clId="{ED47ACC3-9597-4D89-A1DC-43CF280EF274}" dt="2026-05-15T13:14:27.841" v="2163" actId="1076"/>
          <ac:spMkLst>
            <pc:docMk/>
            <pc:sldMk cId="1043000415" sldId="594"/>
            <ac:spMk id="20" creationId="{7B856BDF-35BB-0CC9-49FA-4B0663F67712}"/>
          </ac:spMkLst>
        </pc:spChg>
        <pc:picChg chg="mod">
          <ac:chgData name="Glen Jones" userId="e846aaca-4b24-4b13-b0d0-f2308e16b284" providerId="ADAL" clId="{ED47ACC3-9597-4D89-A1DC-43CF280EF274}" dt="2026-05-15T13:14:29.836" v="2164" actId="1076"/>
          <ac:picMkLst>
            <pc:docMk/>
            <pc:sldMk cId="1043000415" sldId="594"/>
            <ac:picMk id="7" creationId="{D48A0E11-3B44-1ED0-1A8A-550E3DCB9C9C}"/>
          </ac:picMkLst>
        </pc:picChg>
      </pc:sldChg>
      <pc:sldChg chg="add ord">
        <pc:chgData name="Glen Jones" userId="e846aaca-4b24-4b13-b0d0-f2308e16b284" providerId="ADAL" clId="{ED47ACC3-9597-4D89-A1DC-43CF280EF274}" dt="2026-05-15T13:24:26.658" v="2669"/>
        <pc:sldMkLst>
          <pc:docMk/>
          <pc:sldMk cId="1975597882" sldId="595"/>
        </pc:sldMkLst>
      </pc:sldChg>
      <pc:sldChg chg="add ord">
        <pc:chgData name="Glen Jones" userId="e846aaca-4b24-4b13-b0d0-f2308e16b284" providerId="ADAL" clId="{ED47ACC3-9597-4D89-A1DC-43CF280EF274}" dt="2026-05-15T13:30:13.716" v="3072"/>
        <pc:sldMkLst>
          <pc:docMk/>
          <pc:sldMk cId="880591083" sldId="596"/>
        </pc:sldMkLst>
      </pc:sldChg>
      <pc:sldChg chg="modSp add mod ord">
        <pc:chgData name="Glen Jones" userId="e846aaca-4b24-4b13-b0d0-f2308e16b284" providerId="ADAL" clId="{ED47ACC3-9597-4D89-A1DC-43CF280EF274}" dt="2026-05-15T13:33:11.365" v="3136" actId="6549"/>
        <pc:sldMkLst>
          <pc:docMk/>
          <pc:sldMk cId="2875649920" sldId="597"/>
        </pc:sldMkLst>
        <pc:graphicFrameChg chg="modGraphic">
          <ac:chgData name="Glen Jones" userId="e846aaca-4b24-4b13-b0d0-f2308e16b284" providerId="ADAL" clId="{ED47ACC3-9597-4D89-A1DC-43CF280EF274}" dt="2026-05-15T13:33:11.365" v="3136" actId="6549"/>
          <ac:graphicFrameMkLst>
            <pc:docMk/>
            <pc:sldMk cId="2875649920" sldId="597"/>
            <ac:graphicFrameMk id="5" creationId="{FAEA452B-7FFE-D271-3D80-944ABB2352E7}"/>
          </ac:graphicFrameMkLst>
        </pc:graphicFrameChg>
      </pc:sldChg>
      <pc:sldChg chg="add">
        <pc:chgData name="Glen Jones" userId="e846aaca-4b24-4b13-b0d0-f2308e16b284" providerId="ADAL" clId="{ED47ACC3-9597-4D89-A1DC-43CF280EF274}" dt="2026-05-15T13:32:47.192" v="3125" actId="2890"/>
        <pc:sldMkLst>
          <pc:docMk/>
          <pc:sldMk cId="2001509918" sldId="598"/>
        </pc:sldMkLst>
      </pc:sldChg>
      <pc:sldChg chg="add">
        <pc:chgData name="Glen Jones" userId="e846aaca-4b24-4b13-b0d0-f2308e16b284" providerId="ADAL" clId="{ED47ACC3-9597-4D89-A1DC-43CF280EF274}" dt="2026-05-15T13:32:51.888" v="3127" actId="2890"/>
        <pc:sldMkLst>
          <pc:docMk/>
          <pc:sldMk cId="1704514586" sldId="599"/>
        </pc:sldMkLst>
      </pc:sldChg>
      <pc:sldChg chg="add">
        <pc:chgData name="Glen Jones" userId="e846aaca-4b24-4b13-b0d0-f2308e16b284" providerId="ADAL" clId="{ED47ACC3-9597-4D89-A1DC-43CF280EF274}" dt="2026-05-15T13:32:56.978" v="3129" actId="2890"/>
        <pc:sldMkLst>
          <pc:docMk/>
          <pc:sldMk cId="4132121978" sldId="600"/>
        </pc:sldMkLst>
      </pc:sldChg>
      <pc:sldChg chg="add">
        <pc:chgData name="Glen Jones" userId="e846aaca-4b24-4b13-b0d0-f2308e16b284" providerId="ADAL" clId="{ED47ACC3-9597-4D89-A1DC-43CF280EF274}" dt="2026-05-15T13:33:00.945" v="3131" actId="2890"/>
        <pc:sldMkLst>
          <pc:docMk/>
          <pc:sldMk cId="4049089630" sldId="601"/>
        </pc:sldMkLst>
      </pc:sldChg>
      <pc:sldChg chg="add">
        <pc:chgData name="Glen Jones" userId="e846aaca-4b24-4b13-b0d0-f2308e16b284" providerId="ADAL" clId="{ED47ACC3-9597-4D89-A1DC-43CF280EF274}" dt="2026-05-15T13:33:05.313" v="3133" actId="2890"/>
        <pc:sldMkLst>
          <pc:docMk/>
          <pc:sldMk cId="4231507638" sldId="602"/>
        </pc:sldMkLst>
      </pc:sldChg>
      <pc:sldChg chg="add">
        <pc:chgData name="Glen Jones" userId="e846aaca-4b24-4b13-b0d0-f2308e16b284" providerId="ADAL" clId="{ED47ACC3-9597-4D89-A1DC-43CF280EF274}" dt="2026-05-15T13:33:09.232" v="3135" actId="2890"/>
        <pc:sldMkLst>
          <pc:docMk/>
          <pc:sldMk cId="3844686871" sldId="60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E2484-DE31-46F7-94F9-5D760AFE968C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57F6-A0F7-400D-84DE-F43938E0D7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27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Very tricky to guess!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70707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when something is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preferred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it is: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carried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front of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other choices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chosen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ahead of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alternatives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That’s why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preferred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liked more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chosen first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 makes sense when you think about how we use the word: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 back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information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reference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points you back to a source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book or website you consult is something you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carry your attention back to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24432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Literally, difference means “the quality of being carried apart”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So a difference is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/>
              <a:t>how things are separated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/>
              <a:t>how they are not the same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/>
              <a:t>the result of ideas or objects being held apart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That fits perfectly with modern usage.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Literally,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suffered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“carried from underneath”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“borne under a weight”. 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 explains the modern meaning very neatly: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endure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pain, difficulty, or hardship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bear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something unpleasant over time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AD3695-AFBA-B979-C4BF-516807CB0A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534F81-6853-536B-E773-CBBB978AA0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2D58C2-4BCC-0BED-60B8-DB4FF56278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dirty="0"/>
              <a:t>This is a cheat as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ferry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comes from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Old English </a:t>
            </a:r>
            <a:r>
              <a:rPr lang="en-GB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ferian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Meaning: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carry, convey, transport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Related to Germanic words meaning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go, travel, move</a:t>
            </a:r>
          </a:p>
          <a:p>
            <a:pPr fontAlgn="t"/>
            <a:endParaRPr lang="en-GB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but….it fails into the same pattern. 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D98D1F-8D91-0C04-367A-FB71AC9154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39554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94035-F4B4-8C9A-3E72-91D5506B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323C8-CEF0-92C4-91D6-AB1647F35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74C5-8CF9-FB9A-641C-C9F6B0E0F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Literally,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“to carry into”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real use, that becomes: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carry an idea into your mind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 something out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 clues or evidence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reach a conclusion that isn’t stated directly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when you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you are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bringing meaning in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 what you see or read.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6F0A6-917B-6017-83FA-041FE0E7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151860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3D9C3-7B7F-5392-9CDB-7D8C39DD2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14BCC5-1891-9AD0-301C-0E14B55ACD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538CBA-F50E-E461-1B89-F85FCD3796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3E7F7-D2C6-E4F9-3C86-6AE9E2E060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15754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18A6F-FE07-B0B7-D1FA-162C62F48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F1D048-F277-8CB0-6309-0B8A55F6A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745019-B494-B013-5B58-E9184C9A1E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Literally,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deferred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“carried away”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“carried off to a later time”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AED83E-FD6D-EF3F-2EF3-B3E80DA02B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224861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6D5387-77DB-3AEA-CD9D-26A58A39E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D9F128-9347-984D-E2F4-662B4FE798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F3C2173-66ED-B75F-3A2B-95CB7A89C4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3E9286-99B6-AC77-547C-F50309FF48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40293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E8538-52BD-54E2-3DD3-AFAFC36281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BBA640-B13F-7D20-970F-4116B4D5A7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5F4F5D-1FA2-48CE-0514-276777734E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6A4F07-C2F3-5DF1-3582-AE1E40569D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316758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1A64F3-913E-E6EF-E405-88FFD15B7B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FEBA82-2983-09FE-A9C4-11348EB8EC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FE6C64-2B4A-D442-C6AB-A3099496C0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 stress is on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double the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before adding the suffix.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D32EA4-40C6-3BBC-3CF3-20307ADFD3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595187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38E125-BDC7-D49B-AAB7-84459F056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635631-2587-CEC7-EBAC-29A766F984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6B94504-EC9B-79A0-0B94-558C43FACF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 stress is on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double the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before adding the suffix.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E7F2AD-A794-A40C-AF83-35311AE48A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060598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BC06A7-9512-077F-C9B2-36E4D9FB87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509B98A-50EE-4DA8-42E5-2CA66230A6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55AF96-A258-B85C-8EEA-B79F1E37A8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 stress is on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double the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before adding the suffix.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C2B789-AF1C-6979-9879-F896D14160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317658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D1BE3F-AE6C-267B-C548-0AA0550F11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44B404-CE88-D58C-EED9-DDB6969A92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FF6718-C31F-5783-86B5-2E7805351A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 stress is on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double the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before adding the suffix.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6164C9-B21F-E78D-E471-2907E47199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142845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253897-8E40-811C-7C7B-39E54207B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566C1A-0609-5638-BAFF-D5C6F74A79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EA0412-70CE-3D19-07ED-FC3B51DB28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 stress is on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double the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before adding the suffix.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2E1BBC-6513-96BF-A661-28E4FA3009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95971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E3A35-FF1D-07BE-64C3-88F158852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0502C3-E417-41B4-7DFA-C7B4FE028C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759C4C-8C0E-F5DC-4FB8-029C797A7D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 stress is on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double the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before adding the suffix.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A2337F-F390-4622-9911-AC82330303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584766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62DB4A-9156-C919-67ED-937684BFF4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37DE85-B7B6-6254-EC9D-732B219467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E48B33-886A-A208-8BD0-81B438640C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 stress is on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double the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before adding the suffix.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831932-7711-D939-F1F1-76FF395CAB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01583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 stress is on </a:t>
            </a:r>
            <a:r>
              <a:rPr lang="en-GB" sz="12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fer</a:t>
            </a:r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double the </a:t>
            </a:r>
            <a:r>
              <a:rPr lang="en-GB" sz="12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</a:t>
            </a:r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before adding the suffix.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353056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14598A-D9C8-D898-BC26-0E2D936DD4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A241D6-9FB1-1704-A45C-A88A6AFE9D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CA29D2-F9CC-5FCF-8165-59D07F22C5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It’s worth comparing preferring, offering, suffering, deferring, transferring, .. when we double r and when we don’t.</a:t>
            </a:r>
          </a:p>
          <a:p>
            <a:endParaRPr lang="en-GB" dirty="0"/>
          </a:p>
          <a:p>
            <a:r>
              <a:rPr lang="en-GB" dirty="0"/>
              <a:t>There are loads of words missing….different, infers, defer, suffer, reference, referee, transfer,…..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A1D968-BA0C-9926-D0DF-B2A3F0CF28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16025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5647" y="1963667"/>
            <a:ext cx="6494354" cy="14653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48D5DC5-CFB0-BDEE-93A8-BDA946CFFC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morpheme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transfer  offer  differ   prefer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to carry!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47803" y="3493998"/>
            <a:ext cx="1363293" cy="1756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599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79189" y="1014135"/>
            <a:ext cx="8199791" cy="483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 fer comes from Latin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ferre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meaning “to carry, bear, or bring.”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When Latin words moved into French and then English, this root stayed remarkably productive.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Latin-based words, prefixes often change the spelling of fer to make pronunciation smoother: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1255713" indent="-3556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sub + fer → suffer</a:t>
            </a:r>
          </a:p>
          <a:p>
            <a:pPr marL="1255713" indent="-355600">
              <a:buFont typeface="Arial" panose="020B0604020202020204" pitchFamily="34" charset="0"/>
              <a:buChar char="•"/>
            </a:pP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ob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+ fer → offer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of fer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725824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of fer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7252935" y="2353762"/>
            <a:ext cx="2596826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404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of fer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1654190-0264-AC14-AAC7-4DC88695DBC3}"/>
              </a:ext>
            </a:extLst>
          </p:cNvPr>
          <p:cNvSpPr/>
          <p:nvPr/>
        </p:nvSpPr>
        <p:spPr>
          <a:xfrm>
            <a:off x="7252935" y="2353762"/>
            <a:ext cx="2596826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B9DF59E-DCAA-89C3-3889-E0D1E57DD0D3}"/>
              </a:ext>
            </a:extLst>
          </p:cNvPr>
          <p:cNvSpPr/>
          <p:nvPr/>
        </p:nvSpPr>
        <p:spPr>
          <a:xfrm>
            <a:off x="2197291" y="2160224"/>
            <a:ext cx="2298581" cy="2066757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6181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of fer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4588362" y="4085077"/>
            <a:ext cx="2099041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32B4573E-828B-F137-57E6-DAB013FBEC68}"/>
              </a:ext>
            </a:extLst>
          </p:cNvPr>
          <p:cNvSpPr/>
          <p:nvPr/>
        </p:nvSpPr>
        <p:spPr>
          <a:xfrm>
            <a:off x="2197291" y="2160224"/>
            <a:ext cx="2298581" cy="2066757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E04AF0B-44B5-C677-B9CA-8F22CC999CE8}"/>
              </a:ext>
            </a:extLst>
          </p:cNvPr>
          <p:cNvSpPr/>
          <p:nvPr/>
        </p:nvSpPr>
        <p:spPr>
          <a:xfrm>
            <a:off x="7252935" y="2353762"/>
            <a:ext cx="2596826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8057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of fer ing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offering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“Fer”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as we can NOT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125186" y="1168924"/>
            <a:ext cx="1302910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6626933" y="220453"/>
            <a:ext cx="1780581" cy="104285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B3A8F81-634E-F31F-C714-953B4175091F}"/>
              </a:ext>
            </a:extLst>
          </p:cNvPr>
          <p:cNvSpPr/>
          <p:nvPr/>
        </p:nvSpPr>
        <p:spPr>
          <a:xfrm>
            <a:off x="3706524" y="27296"/>
            <a:ext cx="1459606" cy="1168924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5713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Fer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carry.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fer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6096000" y="44207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reference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2772466" y="44331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preferred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offering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09738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2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“preferred”?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Preferred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literally means carried before others.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“preferred”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6652548" y="19481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reference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preferred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before</a:t>
            </a:r>
          </a:p>
        </p:txBody>
      </p:sp>
    </p:spTree>
    <p:extLst>
      <p:ext uri="{BB962C8B-B14F-4D97-AF65-F5344CB8AC3E}">
        <p14:creationId xmlns:p14="http://schemas.microsoft.com/office/powerpoint/2010/main" val="29964336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“reference”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Reference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means literally the act of carrying back.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“reference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984089" y="2822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preferred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reference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again/ back</a:t>
            </a:r>
          </a:p>
        </p:txBody>
      </p:sp>
    </p:spTree>
    <p:extLst>
      <p:ext uri="{BB962C8B-B14F-4D97-AF65-F5344CB8AC3E}">
        <p14:creationId xmlns:p14="http://schemas.microsoft.com/office/powerpoint/2010/main" val="24557397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difference in gems could be huge.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2672761" y="2817501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difference</a:t>
            </a:r>
          </a:p>
        </p:txBody>
      </p:sp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difference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apart / not (dis-)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7BAFC7-50D3-8C10-5E98-0BDE1B589831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952341F7-527A-233B-FCFC-5482AB19851B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9070D6-736A-0886-CFF3-74EBAD32159B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9521D0-4A95-A62C-E9D1-477AA95D82C7}"/>
              </a:ext>
            </a:extLst>
          </p:cNvPr>
          <p:cNvSpPr txBox="1"/>
          <p:nvPr/>
        </p:nvSpPr>
        <p:spPr>
          <a:xfrm>
            <a:off x="1799304" y="1792568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difference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</a:t>
            </a:r>
            <a:r>
              <a:rPr lang="en-GB" sz="4400" dirty="0" err="1">
                <a:solidFill>
                  <a:schemeClr val="bg1"/>
                </a:solidFill>
              </a:rPr>
              <a:t>Scramblings</a:t>
            </a:r>
            <a:r>
              <a:rPr lang="en-GB" sz="4400" dirty="0">
                <a:solidFill>
                  <a:schemeClr val="bg1"/>
                </a:solidFill>
              </a:rPr>
              <a:t> suffered Scrambler’s fury.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8A5956-B1F5-B921-3213-ABEB4C773962}"/>
              </a:ext>
            </a:extLst>
          </p:cNvPr>
          <p:cNvSpPr txBox="1"/>
          <p:nvPr/>
        </p:nvSpPr>
        <p:spPr>
          <a:xfrm>
            <a:off x="2966593" y="24943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suffered</a:t>
            </a:r>
          </a:p>
        </p:txBody>
      </p:sp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suffered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suffered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suf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under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(a form of sub)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liked going on the ferry.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009EFB-610D-1D3C-C375-50815706ECF8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ferry</a:t>
            </a:r>
          </a:p>
        </p:txBody>
      </p:sp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75909" y="1910092"/>
            <a:ext cx="90633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ferry</a:t>
            </a:r>
          </a:p>
          <a:p>
            <a:pPr algn="ctr"/>
            <a:endParaRPr lang="en-GB" sz="9600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493C7C-2BF3-5056-E47B-59F0C1192E85}"/>
              </a:ext>
            </a:extLst>
          </p:cNvPr>
          <p:cNvSpPr txBox="1">
            <a:spLocks/>
          </p:cNvSpPr>
          <p:nvPr/>
        </p:nvSpPr>
        <p:spPr>
          <a:xfrm>
            <a:off x="5309667" y="392031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777E94-51C3-00BA-502A-B912EADCCDB9}"/>
              </a:ext>
            </a:extLst>
          </p:cNvPr>
          <p:cNvSpPr txBox="1">
            <a:spLocks/>
          </p:cNvSpPr>
          <p:nvPr/>
        </p:nvSpPr>
        <p:spPr>
          <a:xfrm>
            <a:off x="8201815" y="392031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640152B3-F235-84DD-E243-4926BC80A2FA}"/>
              </a:ext>
            </a:extLst>
          </p:cNvPr>
          <p:cNvSpPr/>
          <p:nvPr/>
        </p:nvSpPr>
        <p:spPr>
          <a:xfrm>
            <a:off x="7587103" y="406075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537ADB0-11B5-09BF-6557-ABADCE3F8C61}"/>
              </a:ext>
            </a:extLst>
          </p:cNvPr>
          <p:cNvSpPr/>
          <p:nvPr/>
        </p:nvSpPr>
        <p:spPr>
          <a:xfrm>
            <a:off x="4180078" y="4060752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F5D21EB-68A8-127E-87F4-E4E5C58D0888}"/>
              </a:ext>
            </a:extLst>
          </p:cNvPr>
          <p:cNvSpPr txBox="1">
            <a:spLocks/>
          </p:cNvSpPr>
          <p:nvPr/>
        </p:nvSpPr>
        <p:spPr>
          <a:xfrm>
            <a:off x="5309667" y="489170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704E2D5-DA18-8A69-8DE3-6211E71F49B6}"/>
              </a:ext>
            </a:extLst>
          </p:cNvPr>
          <p:cNvSpPr txBox="1">
            <a:spLocks/>
          </p:cNvSpPr>
          <p:nvPr/>
        </p:nvSpPr>
        <p:spPr>
          <a:xfrm>
            <a:off x="1788483" y="3898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ferry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1FBB098-FD3B-890F-D1A4-8CE65E2E5DFA}"/>
              </a:ext>
            </a:extLst>
          </p:cNvPr>
          <p:cNvSpPr txBox="1">
            <a:spLocks/>
          </p:cNvSpPr>
          <p:nvPr/>
        </p:nvSpPr>
        <p:spPr>
          <a:xfrm>
            <a:off x="8201815" y="489170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CE7D54-A60B-ED59-1F82-DB81512EDD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550A5598-D47E-5675-0CA8-B2C19725FF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3CE14C-9A87-A577-639F-6BDDF6E36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48A0E11-3B44-1ED0-1A8A-550E3DCB9C9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3470" y="-80749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1442971-8056-B14F-6C7B-9EC1F0DE8BB2}"/>
              </a:ext>
            </a:extLst>
          </p:cNvPr>
          <p:cNvSpPr txBox="1"/>
          <p:nvPr/>
        </p:nvSpPr>
        <p:spPr>
          <a:xfrm>
            <a:off x="1658115" y="89419"/>
            <a:ext cx="90633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ferry</a:t>
            </a:r>
          </a:p>
          <a:p>
            <a:pPr algn="ctr"/>
            <a:endParaRPr lang="en-GB" sz="9600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FCA7BE7-B1DC-AC24-E2B3-63FDC0E7922C}"/>
              </a:ext>
            </a:extLst>
          </p:cNvPr>
          <p:cNvSpPr txBox="1">
            <a:spLocks/>
          </p:cNvSpPr>
          <p:nvPr/>
        </p:nvSpPr>
        <p:spPr>
          <a:xfrm>
            <a:off x="5455678" y="178781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9067FCC-0DB0-2416-662D-E8ED02D46E80}"/>
              </a:ext>
            </a:extLst>
          </p:cNvPr>
          <p:cNvSpPr txBox="1">
            <a:spLocks/>
          </p:cNvSpPr>
          <p:nvPr/>
        </p:nvSpPr>
        <p:spPr>
          <a:xfrm>
            <a:off x="8347826" y="178781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6080F0F0-FE7E-8812-8029-C75C05E07E0B}"/>
              </a:ext>
            </a:extLst>
          </p:cNvPr>
          <p:cNvSpPr/>
          <p:nvPr/>
        </p:nvSpPr>
        <p:spPr>
          <a:xfrm>
            <a:off x="7733114" y="192824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1099BB1-44BE-BE00-1613-5E0950CE1CD1}"/>
              </a:ext>
            </a:extLst>
          </p:cNvPr>
          <p:cNvSpPr/>
          <p:nvPr/>
        </p:nvSpPr>
        <p:spPr>
          <a:xfrm>
            <a:off x="4326089" y="1928247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33AD1A0-8987-A354-2B29-C6E49D020B83}"/>
              </a:ext>
            </a:extLst>
          </p:cNvPr>
          <p:cNvSpPr txBox="1">
            <a:spLocks/>
          </p:cNvSpPr>
          <p:nvPr/>
        </p:nvSpPr>
        <p:spPr>
          <a:xfrm>
            <a:off x="5455678" y="275919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8DD3B63-5925-13C8-78C2-1CAC33FCD08A}"/>
              </a:ext>
            </a:extLst>
          </p:cNvPr>
          <p:cNvSpPr txBox="1">
            <a:spLocks/>
          </p:cNvSpPr>
          <p:nvPr/>
        </p:nvSpPr>
        <p:spPr>
          <a:xfrm>
            <a:off x="1934494" y="176615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ferry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B856BDF-35BB-0CC9-49FA-4B0663F67712}"/>
              </a:ext>
            </a:extLst>
          </p:cNvPr>
          <p:cNvSpPr txBox="1">
            <a:spLocks/>
          </p:cNvSpPr>
          <p:nvPr/>
        </p:nvSpPr>
        <p:spPr>
          <a:xfrm>
            <a:off x="8347826" y="275919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22F544-73B1-7872-5F44-E7334C36C8F4}"/>
              </a:ext>
            </a:extLst>
          </p:cNvPr>
          <p:cNvSpPr txBox="1"/>
          <p:nvPr/>
        </p:nvSpPr>
        <p:spPr>
          <a:xfrm>
            <a:off x="1658115" y="3509749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Why is there a double R?</a:t>
            </a:r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31ACDCA8-F88E-2FC0-9A16-63764FF61BB8}"/>
              </a:ext>
            </a:extLst>
          </p:cNvPr>
          <p:cNvSpPr/>
          <p:nvPr/>
        </p:nvSpPr>
        <p:spPr>
          <a:xfrm>
            <a:off x="6339361" y="1364777"/>
            <a:ext cx="301460" cy="2134484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798DEE-24BA-469E-2317-12EC3BB59EAE}"/>
              </a:ext>
            </a:extLst>
          </p:cNvPr>
          <p:cNvSpPr txBox="1"/>
          <p:nvPr/>
        </p:nvSpPr>
        <p:spPr>
          <a:xfrm>
            <a:off x="163168" y="4755453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CVC base + suffix starts with a vowel/Y</a:t>
            </a:r>
          </a:p>
          <a:p>
            <a:pPr algn="ctr"/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Double the consonant</a:t>
            </a:r>
          </a:p>
        </p:txBody>
      </p:sp>
    </p:spTree>
    <p:extLst>
      <p:ext uri="{BB962C8B-B14F-4D97-AF65-F5344CB8AC3E}">
        <p14:creationId xmlns:p14="http://schemas.microsoft.com/office/powerpoint/2010/main" val="10430004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could infer the truth.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infer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756" y="2170322"/>
            <a:ext cx="5161934" cy="406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36D8-EE03-78CF-81DB-AE3B6552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7B4287C-1DF4-F18E-0B4B-C25588FE9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46017-CFD2-293D-1034-88A0B63B3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0351B-E31D-FD98-69F3-00802B743B13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infer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EC0248-D75F-DC33-50DC-BF32FAC90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4F99AEF2-C22D-5954-6F6B-A8C378A74D12}"/>
              </a:ext>
            </a:extLst>
          </p:cNvPr>
          <p:cNvSpPr txBox="1">
            <a:spLocks/>
          </p:cNvSpPr>
          <p:nvPr/>
        </p:nvSpPr>
        <p:spPr>
          <a:xfrm>
            <a:off x="7863010" y="401755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0F35F42A-28DA-5FC9-4825-F124598F173A}"/>
              </a:ext>
            </a:extLst>
          </p:cNvPr>
          <p:cNvSpPr/>
          <p:nvPr/>
        </p:nvSpPr>
        <p:spPr>
          <a:xfrm>
            <a:off x="3960509" y="4179648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141E86A-29BC-CCF0-B854-7381BC2E490D}"/>
              </a:ext>
            </a:extLst>
          </p:cNvPr>
          <p:cNvSpPr txBox="1">
            <a:spLocks/>
          </p:cNvSpPr>
          <p:nvPr/>
        </p:nvSpPr>
        <p:spPr>
          <a:xfrm>
            <a:off x="7863010" y="4988939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DEF7F23-53AC-540E-0537-362446E932F9}"/>
              </a:ext>
            </a:extLst>
          </p:cNvPr>
          <p:cNvSpPr txBox="1">
            <a:spLocks/>
          </p:cNvSpPr>
          <p:nvPr/>
        </p:nvSpPr>
        <p:spPr>
          <a:xfrm>
            <a:off x="1568914" y="40175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infer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14AA7CA-EAD2-3975-1DCB-90F5C8708D99}"/>
              </a:ext>
            </a:extLst>
          </p:cNvPr>
          <p:cNvSpPr txBox="1">
            <a:spLocks/>
          </p:cNvSpPr>
          <p:nvPr/>
        </p:nvSpPr>
        <p:spPr>
          <a:xfrm>
            <a:off x="4970861" y="401755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CB9C817-4C48-5A86-E9A5-5691ABD92193}"/>
              </a:ext>
            </a:extLst>
          </p:cNvPr>
          <p:cNvSpPr txBox="1">
            <a:spLocks/>
          </p:cNvSpPr>
          <p:nvPr/>
        </p:nvSpPr>
        <p:spPr>
          <a:xfrm>
            <a:off x="5000629" y="4988939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into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31C820B8-D957-933E-ED03-9C50083430B0}"/>
              </a:ext>
            </a:extLst>
          </p:cNvPr>
          <p:cNvSpPr/>
          <p:nvPr/>
        </p:nvSpPr>
        <p:spPr>
          <a:xfrm>
            <a:off x="7240466" y="41579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719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transfers the co-ordinates.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786" y="1779632"/>
            <a:ext cx="3655649" cy="47100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548016" y="25594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transfers</a:t>
            </a:r>
          </a:p>
        </p:txBody>
      </p:sp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39898-ABFB-25B4-C620-4C0ABDD3F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EBBB00F-61D8-0C61-0098-76D3CB813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2B81C-57C2-2F67-50D9-E5F3C07C57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DF40020-B1F9-327B-9F2B-6B52209890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D5771F4-7866-1C8C-91FD-FA12E4E0A69B}"/>
              </a:ext>
            </a:extLst>
          </p:cNvPr>
          <p:cNvSpPr txBox="1"/>
          <p:nvPr/>
        </p:nvSpPr>
        <p:spPr>
          <a:xfrm>
            <a:off x="2154316" y="1721292"/>
            <a:ext cx="776786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transfers</a:t>
            </a:r>
          </a:p>
          <a:p>
            <a:pPr algn="ctr"/>
            <a:endParaRPr lang="en-GB" sz="8800" dirty="0">
              <a:solidFill>
                <a:schemeClr val="bg1"/>
              </a:solidFill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4D8F3A-90D8-D5C7-3ABD-5BC44AC8B352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97D2E27-8873-A55C-5569-233637FC6183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5A75BEAC-F5E5-2601-F839-6E3E2F6834BF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9C6DEB4D-FF7C-2CF8-DBE8-D045D7B9ABAE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386517F-90C4-A3D3-B953-E19FDD612918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6459DD5-CFB1-DBAE-EE08-D6601525F0FF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transfers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9243C1CF-B1C7-45D5-7929-23995594850E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she/he/it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45E5E26-CFA6-5E1B-CBD9-24F5222DF645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trans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6E7A200-A1B1-9F82-4D04-27F107498F4E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across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85972F82-0BB0-ED93-B39E-C7410BA00A2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1143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6F753-55BE-11B7-63D1-EB5B785D0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FA0A598-2B3A-5867-F4F8-41ECCC77D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26C54-F496-E91F-8ED6-E1C144720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deferred the payment.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4FB4B2-8EAB-CC45-CADA-AECC58D93EA9}"/>
              </a:ext>
            </a:extLst>
          </p:cNvPr>
          <p:cNvSpPr txBox="1"/>
          <p:nvPr/>
        </p:nvSpPr>
        <p:spPr>
          <a:xfrm>
            <a:off x="2771668" y="24768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deferred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D14E52C-E7D9-BE35-2780-6C0F655C13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5613" y="1692278"/>
            <a:ext cx="5327612" cy="420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561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30CA71-1E97-7A55-A6B4-491F3EABC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DFA8895-C273-541A-7832-7DE72ECDF7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9FE076-6DF8-4EEA-5C75-AC200965DF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AACD81-5B4A-FB24-0F21-66A82DC401C8}"/>
              </a:ext>
            </a:extLst>
          </p:cNvPr>
          <p:cNvSpPr txBox="1"/>
          <p:nvPr/>
        </p:nvSpPr>
        <p:spPr>
          <a:xfrm>
            <a:off x="2860568" y="1905375"/>
            <a:ext cx="76837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deferred </a:t>
            </a:r>
          </a:p>
          <a:p>
            <a:pPr algn="ctr"/>
            <a:r>
              <a:rPr lang="en-GB" sz="96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26E592-7D8A-82FC-6316-7C1E05DABC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09C9B2E-BF97-05A5-0281-F5D1F2C3ABFF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B01953-B05D-4DEF-F0E9-D900DB63DCEA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B4C76B62-23C5-D87C-AA0E-BC3F42C7150E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9F8F48D8-ABAE-7278-F6FB-F5415F36901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009CFBE-F505-0730-210A-A967598A63BC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85A7096-5B6E-A72A-23C2-6091AB232C31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deferred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5413E80-0F26-AA05-4947-8140BF0B8C2A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the in the past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C932735-79C4-6A62-3D22-BCCA13AB516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57E153D-9E4D-87CF-A0B0-DEDC29158232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from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259F3319-BB28-DFE1-D554-39590D5B374B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55978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5C889-4ACC-C469-D3A2-78F5FA19E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08102B3-9955-C26C-279C-C1D6D722BC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ECA10-4F30-72B7-727C-0C8ECC16D8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1394B8-4038-13A6-CC77-4345B10F16ED}"/>
              </a:ext>
            </a:extLst>
          </p:cNvPr>
          <p:cNvSpPr txBox="1"/>
          <p:nvPr/>
        </p:nvSpPr>
        <p:spPr>
          <a:xfrm>
            <a:off x="2254148" y="382011"/>
            <a:ext cx="76837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deferred </a:t>
            </a:r>
          </a:p>
          <a:p>
            <a:pPr algn="ctr"/>
            <a:r>
              <a:rPr lang="en-GB" sz="96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9A477A6-E81D-2188-C2F7-EEAC6F6498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894" y="-442461"/>
            <a:ext cx="3006481" cy="237044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62B94D5-20D9-ECDB-C34C-7BD02CA45AD5}"/>
              </a:ext>
            </a:extLst>
          </p:cNvPr>
          <p:cNvSpPr txBox="1">
            <a:spLocks/>
          </p:cNvSpPr>
          <p:nvPr/>
        </p:nvSpPr>
        <p:spPr>
          <a:xfrm>
            <a:off x="6674443" y="19715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52AE58-9152-8651-D1A9-2A6BC8A6016A}"/>
              </a:ext>
            </a:extLst>
          </p:cNvPr>
          <p:cNvSpPr txBox="1">
            <a:spLocks/>
          </p:cNvSpPr>
          <p:nvPr/>
        </p:nvSpPr>
        <p:spPr>
          <a:xfrm>
            <a:off x="9566591" y="19715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3C1193A9-3784-22B0-8E21-3A9CFE13F9DC}"/>
              </a:ext>
            </a:extLst>
          </p:cNvPr>
          <p:cNvSpPr/>
          <p:nvPr/>
        </p:nvSpPr>
        <p:spPr>
          <a:xfrm>
            <a:off x="8951879" y="21120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4F4E5616-1DBB-A0ED-15C6-73ED5B98FCF4}"/>
              </a:ext>
            </a:extLst>
          </p:cNvPr>
          <p:cNvSpPr/>
          <p:nvPr/>
        </p:nvSpPr>
        <p:spPr>
          <a:xfrm>
            <a:off x="2771942" y="21336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62505B-3F03-A87D-DEA2-B10073C8B629}"/>
              </a:ext>
            </a:extLst>
          </p:cNvPr>
          <p:cNvSpPr txBox="1">
            <a:spLocks/>
          </p:cNvSpPr>
          <p:nvPr/>
        </p:nvSpPr>
        <p:spPr>
          <a:xfrm>
            <a:off x="6674443" y="29429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FE24D5F-67D7-D8BC-CF4A-C4C7E3BA5B9D}"/>
              </a:ext>
            </a:extLst>
          </p:cNvPr>
          <p:cNvSpPr txBox="1">
            <a:spLocks/>
          </p:cNvSpPr>
          <p:nvPr/>
        </p:nvSpPr>
        <p:spPr>
          <a:xfrm>
            <a:off x="380347" y="19715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deferred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88BB298-4562-2E32-C63A-66B48D7E35A5}"/>
              </a:ext>
            </a:extLst>
          </p:cNvPr>
          <p:cNvSpPr txBox="1">
            <a:spLocks/>
          </p:cNvSpPr>
          <p:nvPr/>
        </p:nvSpPr>
        <p:spPr>
          <a:xfrm>
            <a:off x="9566591" y="29429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the in the past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004D8B9-AD16-506E-3CB6-CCCFF859AC71}"/>
              </a:ext>
            </a:extLst>
          </p:cNvPr>
          <p:cNvSpPr txBox="1">
            <a:spLocks/>
          </p:cNvSpPr>
          <p:nvPr/>
        </p:nvSpPr>
        <p:spPr>
          <a:xfrm>
            <a:off x="3782294" y="19715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B5BF362-BD5C-2999-AD50-8098C968910E}"/>
              </a:ext>
            </a:extLst>
          </p:cNvPr>
          <p:cNvSpPr txBox="1">
            <a:spLocks/>
          </p:cNvSpPr>
          <p:nvPr/>
        </p:nvSpPr>
        <p:spPr>
          <a:xfrm>
            <a:off x="3812062" y="29429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from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FC045A12-0531-29ED-C678-6C7ACEB7179E}"/>
              </a:ext>
            </a:extLst>
          </p:cNvPr>
          <p:cNvSpPr/>
          <p:nvPr/>
        </p:nvSpPr>
        <p:spPr>
          <a:xfrm>
            <a:off x="6051899" y="21120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F17AA4B-3D86-8176-DEFF-1E442FB9D2D9}"/>
              </a:ext>
            </a:extLst>
          </p:cNvPr>
          <p:cNvSpPr txBox="1"/>
          <p:nvPr/>
        </p:nvSpPr>
        <p:spPr>
          <a:xfrm>
            <a:off x="1698606" y="3763925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Why is there a double R?</a:t>
            </a:r>
          </a:p>
        </p:txBody>
      </p:sp>
      <p:sp>
        <p:nvSpPr>
          <p:cNvPr id="18" name="Arrow: Up 17">
            <a:extLst>
              <a:ext uri="{FF2B5EF4-FFF2-40B4-BE49-F238E27FC236}">
                <a16:creationId xmlns:a16="http://schemas.microsoft.com/office/drawing/2014/main" id="{ED8F137D-8627-D37C-9549-70C7F40450B7}"/>
              </a:ext>
            </a:extLst>
          </p:cNvPr>
          <p:cNvSpPr/>
          <p:nvPr/>
        </p:nvSpPr>
        <p:spPr>
          <a:xfrm>
            <a:off x="6378231" y="1629441"/>
            <a:ext cx="301460" cy="2134484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F1D6086-2731-AE97-6406-6E6F16409363}"/>
              </a:ext>
            </a:extLst>
          </p:cNvPr>
          <p:cNvSpPr txBox="1"/>
          <p:nvPr/>
        </p:nvSpPr>
        <p:spPr>
          <a:xfrm>
            <a:off x="163168" y="4755453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Stressed CVC base + suffix starts with a vowel/Y</a:t>
            </a:r>
          </a:p>
          <a:p>
            <a:pPr algn="ctr"/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Double the consonant</a:t>
            </a:r>
          </a:p>
        </p:txBody>
      </p:sp>
    </p:spTree>
    <p:extLst>
      <p:ext uri="{BB962C8B-B14F-4D97-AF65-F5344CB8AC3E}">
        <p14:creationId xmlns:p14="http://schemas.microsoft.com/office/powerpoint/2010/main" val="346292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37014-29BD-E22D-5B1B-CF87C36861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F9C49DB-0A09-24A1-54D4-C00DCB45EC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AEA452B-7FFE-D271-3D80-944ABB2352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977225"/>
              </p:ext>
            </p:extLst>
          </p:nvPr>
        </p:nvGraphicFramePr>
        <p:xfrm>
          <a:off x="559559" y="405767"/>
          <a:ext cx="11027390" cy="595409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05478">
                  <a:extLst>
                    <a:ext uri="{9D8B030D-6E8A-4147-A177-3AD203B41FA5}">
                      <a16:colId xmlns:a16="http://schemas.microsoft.com/office/drawing/2014/main" val="44051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347545162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873518545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36736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068889907"/>
                    </a:ext>
                  </a:extLst>
                </a:gridCol>
              </a:tblGrid>
              <a:tr h="99234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Base 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pattern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‑ing form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Double </a:t>
                      </a:r>
                      <a:r>
                        <a:rPr lang="en-GB" sz="2400" b="1">
                          <a:effectLst/>
                        </a:rPr>
                        <a:t>r</a:t>
                      </a:r>
                      <a:r>
                        <a:rPr lang="en-GB" sz="2400">
                          <a:effectLst/>
                        </a:rPr>
                        <a:t>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Why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150497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prefer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pre‑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preferring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4882086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275048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9963680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288195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1487820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confer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2526742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differ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7099377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suffer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61354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offer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7015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56499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79D84-4688-35D7-47AB-E826208B41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ACC2AC5-77B5-78F2-1E5D-26903D6A4D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4DE6BF8-A921-A88F-CC7B-B5DBA6A0CDE6}"/>
              </a:ext>
            </a:extLst>
          </p:cNvPr>
          <p:cNvGraphicFramePr>
            <a:graphicFrameLocks noGrp="1"/>
          </p:cNvGraphicFramePr>
          <p:nvPr/>
        </p:nvGraphicFramePr>
        <p:xfrm>
          <a:off x="559559" y="405767"/>
          <a:ext cx="11027390" cy="595409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05478">
                  <a:extLst>
                    <a:ext uri="{9D8B030D-6E8A-4147-A177-3AD203B41FA5}">
                      <a16:colId xmlns:a16="http://schemas.microsoft.com/office/drawing/2014/main" val="44051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347545162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873518545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36736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068889907"/>
                    </a:ext>
                  </a:extLst>
                </a:gridCol>
              </a:tblGrid>
              <a:tr h="99234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Base 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pattern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‑ing form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Double </a:t>
                      </a:r>
                      <a:r>
                        <a:rPr lang="en-GB" sz="2400" b="1">
                          <a:effectLst/>
                        </a:rPr>
                        <a:t>r</a:t>
                      </a:r>
                      <a:r>
                        <a:rPr lang="en-GB" sz="2400">
                          <a:effectLst/>
                        </a:rPr>
                        <a:t>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Why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150497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prefer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pre‑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preferring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4882086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275048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in‑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9963680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288195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1487820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confer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2526742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differ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7099377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suffer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61354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offer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7015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46868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transported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trans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port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bound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BCC956-3C10-B153-0945-6A583F8889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8542F4D-DA4F-EAC5-5D3E-51F1E61533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CC0B056-0B5A-A982-DC71-731654E43449}"/>
              </a:ext>
            </a:extLst>
          </p:cNvPr>
          <p:cNvGraphicFramePr>
            <a:graphicFrameLocks noGrp="1"/>
          </p:cNvGraphicFramePr>
          <p:nvPr/>
        </p:nvGraphicFramePr>
        <p:xfrm>
          <a:off x="559559" y="405767"/>
          <a:ext cx="11027390" cy="595409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05478">
                  <a:extLst>
                    <a:ext uri="{9D8B030D-6E8A-4147-A177-3AD203B41FA5}">
                      <a16:colId xmlns:a16="http://schemas.microsoft.com/office/drawing/2014/main" val="44051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347545162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873518545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36736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068889907"/>
                    </a:ext>
                  </a:extLst>
                </a:gridCol>
              </a:tblGrid>
              <a:tr h="99234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Base 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pattern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‑ing form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Double </a:t>
                      </a:r>
                      <a:r>
                        <a:rPr lang="en-GB" sz="2400" b="1">
                          <a:effectLst/>
                        </a:rPr>
                        <a:t>r</a:t>
                      </a:r>
                      <a:r>
                        <a:rPr lang="en-GB" sz="2400">
                          <a:effectLst/>
                        </a:rPr>
                        <a:t>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Why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150497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prefer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pre‑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preferring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4882086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275048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in‑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9963680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trans‑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288195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1487820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confer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2526742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differ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7099377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suffer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61354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offer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7015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15076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06AAA1-8A4E-D3EE-ED48-C54E537CC0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D40EE83-63DB-A5BC-7CCA-AE15BDFA65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5864870-0C84-3F2D-EE3F-F6363E043B84}"/>
              </a:ext>
            </a:extLst>
          </p:cNvPr>
          <p:cNvGraphicFramePr>
            <a:graphicFrameLocks noGrp="1"/>
          </p:cNvGraphicFramePr>
          <p:nvPr/>
        </p:nvGraphicFramePr>
        <p:xfrm>
          <a:off x="559559" y="405767"/>
          <a:ext cx="11027390" cy="595409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05478">
                  <a:extLst>
                    <a:ext uri="{9D8B030D-6E8A-4147-A177-3AD203B41FA5}">
                      <a16:colId xmlns:a16="http://schemas.microsoft.com/office/drawing/2014/main" val="44051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347545162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873518545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36736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068889907"/>
                    </a:ext>
                  </a:extLst>
                </a:gridCol>
              </a:tblGrid>
              <a:tr h="99234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Base 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pattern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‑ing form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Double </a:t>
                      </a:r>
                      <a:r>
                        <a:rPr lang="en-GB" sz="2400" b="1">
                          <a:effectLst/>
                        </a:rPr>
                        <a:t>r</a:t>
                      </a:r>
                      <a:r>
                        <a:rPr lang="en-GB" sz="2400">
                          <a:effectLst/>
                        </a:rPr>
                        <a:t>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Why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150497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prefer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pre‑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preferring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4882086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275048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in‑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9963680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trans‑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288195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de‑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1487820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confer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2526742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differ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7099377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suffer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61354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offer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7015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90896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050EBE-4489-FF58-7605-8DA7E8D80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2DB967D-C8F8-D09C-8F30-070314A8B0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645ED4E-CF31-6ED2-E2C8-EDA7A0030F24}"/>
              </a:ext>
            </a:extLst>
          </p:cNvPr>
          <p:cNvGraphicFramePr>
            <a:graphicFrameLocks noGrp="1"/>
          </p:cNvGraphicFramePr>
          <p:nvPr/>
        </p:nvGraphicFramePr>
        <p:xfrm>
          <a:off x="559559" y="405767"/>
          <a:ext cx="11027390" cy="595409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05478">
                  <a:extLst>
                    <a:ext uri="{9D8B030D-6E8A-4147-A177-3AD203B41FA5}">
                      <a16:colId xmlns:a16="http://schemas.microsoft.com/office/drawing/2014/main" val="44051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347545162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873518545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36736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068889907"/>
                    </a:ext>
                  </a:extLst>
                </a:gridCol>
              </a:tblGrid>
              <a:tr h="99234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Base 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pattern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‑ing form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Double </a:t>
                      </a:r>
                      <a:r>
                        <a:rPr lang="en-GB" sz="2400" b="1">
                          <a:effectLst/>
                        </a:rPr>
                        <a:t>r</a:t>
                      </a:r>
                      <a:r>
                        <a:rPr lang="en-GB" sz="2400">
                          <a:effectLst/>
                        </a:rPr>
                        <a:t>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Why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150497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prefer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pre‑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preferring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4882086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275048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in‑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9963680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trans‑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288195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de‑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1487820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confer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con‑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conferring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2526742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differ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7099377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suffer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61354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offer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7015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21219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D6A99E-6F8F-E613-BC56-66EAE0E277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97025BC-BA6A-01F5-98CF-A51427A3B6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E3281FB-DBE6-D0F5-8869-2A2E5F03CDAD}"/>
              </a:ext>
            </a:extLst>
          </p:cNvPr>
          <p:cNvGraphicFramePr>
            <a:graphicFrameLocks noGrp="1"/>
          </p:cNvGraphicFramePr>
          <p:nvPr/>
        </p:nvGraphicFramePr>
        <p:xfrm>
          <a:off x="559559" y="405767"/>
          <a:ext cx="11027390" cy="595409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05478">
                  <a:extLst>
                    <a:ext uri="{9D8B030D-6E8A-4147-A177-3AD203B41FA5}">
                      <a16:colId xmlns:a16="http://schemas.microsoft.com/office/drawing/2014/main" val="44051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347545162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873518545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36736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068889907"/>
                    </a:ext>
                  </a:extLst>
                </a:gridCol>
              </a:tblGrid>
              <a:tr h="99234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Base 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pattern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‑ing form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Double </a:t>
                      </a:r>
                      <a:r>
                        <a:rPr lang="en-GB" sz="2400" b="1">
                          <a:effectLst/>
                        </a:rPr>
                        <a:t>r</a:t>
                      </a:r>
                      <a:r>
                        <a:rPr lang="en-GB" sz="2400">
                          <a:effectLst/>
                        </a:rPr>
                        <a:t>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Why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150497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prefer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pre‑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preferring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4882086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275048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in‑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9963680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trans‑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288195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de‑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1487820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confer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con‑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conferring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2526742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differ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DIF</a:t>
                      </a:r>
                      <a:r>
                        <a:rPr lang="en-GB" sz="2400" dirty="0">
                          <a:effectLst/>
                        </a:rPr>
                        <a:t>‑fer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differing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❌ 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dirty="0" err="1">
                          <a:effectLst/>
                        </a:rPr>
                        <a:t>dif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7099377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suffer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61354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offer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7015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45145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F72D3-D00F-9B5B-527C-E3AEB21940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E770BEE-3D9A-9F81-5C0A-77DE1D3FF5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F616C62-7EC7-94F2-B851-B1C358B4A9EE}"/>
              </a:ext>
            </a:extLst>
          </p:cNvPr>
          <p:cNvGraphicFramePr>
            <a:graphicFrameLocks noGrp="1"/>
          </p:cNvGraphicFramePr>
          <p:nvPr/>
        </p:nvGraphicFramePr>
        <p:xfrm>
          <a:off x="559559" y="405767"/>
          <a:ext cx="11027390" cy="595409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05478">
                  <a:extLst>
                    <a:ext uri="{9D8B030D-6E8A-4147-A177-3AD203B41FA5}">
                      <a16:colId xmlns:a16="http://schemas.microsoft.com/office/drawing/2014/main" val="44051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347545162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873518545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36736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068889907"/>
                    </a:ext>
                  </a:extLst>
                </a:gridCol>
              </a:tblGrid>
              <a:tr h="99234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Base 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pattern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‑ing form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Double </a:t>
                      </a:r>
                      <a:r>
                        <a:rPr lang="en-GB" sz="2400" b="1">
                          <a:effectLst/>
                        </a:rPr>
                        <a:t>r</a:t>
                      </a:r>
                      <a:r>
                        <a:rPr lang="en-GB" sz="2400">
                          <a:effectLst/>
                        </a:rPr>
                        <a:t>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Why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150497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prefer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pre‑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preferring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4882086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275048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in‑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9963680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trans‑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288195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de‑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1487820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confer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con‑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conferring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2526742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differ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DIF</a:t>
                      </a:r>
                      <a:r>
                        <a:rPr lang="en-GB" sz="2400" dirty="0">
                          <a:effectLst/>
                        </a:rPr>
                        <a:t>‑fer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differing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❌ 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dirty="0" err="1">
                          <a:effectLst/>
                        </a:rPr>
                        <a:t>dif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7099377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suffer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SUF</a:t>
                      </a:r>
                      <a:r>
                        <a:rPr lang="en-GB" sz="2400" dirty="0">
                          <a:effectLst/>
                        </a:rPr>
                        <a:t>‑fer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suffering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❌ 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dirty="0" err="1">
                          <a:effectLst/>
                        </a:rPr>
                        <a:t>suf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61354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offer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7015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15099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B360027-FBAD-5722-F9CB-D99B69DAA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066685"/>
              </p:ext>
            </p:extLst>
          </p:nvPr>
        </p:nvGraphicFramePr>
        <p:xfrm>
          <a:off x="559559" y="405767"/>
          <a:ext cx="11027390" cy="595409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05478">
                  <a:extLst>
                    <a:ext uri="{9D8B030D-6E8A-4147-A177-3AD203B41FA5}">
                      <a16:colId xmlns:a16="http://schemas.microsoft.com/office/drawing/2014/main" val="44051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347545162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873518545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367360357"/>
                    </a:ext>
                  </a:extLst>
                </a:gridCol>
                <a:gridCol w="2205478">
                  <a:extLst>
                    <a:ext uri="{9D8B030D-6E8A-4147-A177-3AD203B41FA5}">
                      <a16:colId xmlns:a16="http://schemas.microsoft.com/office/drawing/2014/main" val="2068889907"/>
                    </a:ext>
                  </a:extLst>
                </a:gridCol>
              </a:tblGrid>
              <a:tr h="99234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Base 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pattern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‑ing form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Double </a:t>
                      </a:r>
                      <a:r>
                        <a:rPr lang="en-GB" sz="2400" b="1">
                          <a:effectLst/>
                        </a:rPr>
                        <a:t>r</a:t>
                      </a:r>
                      <a:r>
                        <a:rPr lang="en-GB" sz="2400">
                          <a:effectLst/>
                        </a:rPr>
                        <a:t>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Why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150497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prefer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pre‑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preferring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4882086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re‑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referring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275048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in‑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inferring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99636809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trans‑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transferring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Stress on 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2881955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defer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de‑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deferring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1487820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confer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con‑</a:t>
                      </a:r>
                      <a:r>
                        <a:rPr lang="en-GB" sz="2400" b="1">
                          <a:effectLst/>
                        </a:rPr>
                        <a:t>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conferring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✅ 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b="1" dirty="0">
                          <a:effectLst/>
                        </a:rPr>
                        <a:t>fer</a:t>
                      </a:r>
                      <a:endParaRPr lang="en-GB" sz="24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2526742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differ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DIF</a:t>
                      </a:r>
                      <a:r>
                        <a:rPr lang="en-GB" sz="2400" dirty="0">
                          <a:effectLst/>
                        </a:rPr>
                        <a:t>‑fer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differing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❌ 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dirty="0" err="1">
                          <a:effectLst/>
                        </a:rPr>
                        <a:t>dif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7099377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suffer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SUF</a:t>
                      </a:r>
                      <a:r>
                        <a:rPr lang="en-GB" sz="2400">
                          <a:effectLst/>
                        </a:rPr>
                        <a:t>‑fer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suffering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❌ 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Stress on </a:t>
                      </a:r>
                      <a:r>
                        <a:rPr lang="en-GB" sz="2400" dirty="0" err="1">
                          <a:effectLst/>
                        </a:rPr>
                        <a:t>suf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613546"/>
                  </a:ext>
                </a:extLst>
              </a:tr>
              <a:tr h="551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offer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OF</a:t>
                      </a:r>
                      <a:r>
                        <a:rPr lang="en-GB" sz="2400">
                          <a:effectLst/>
                        </a:rPr>
                        <a:t>‑fer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offering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❌ 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effectLst/>
                        </a:rPr>
                        <a:t>Stress on of</a:t>
                      </a:r>
                      <a:endParaRPr lang="en-GB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7015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66250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37709-0A86-FD34-740D-7B16F0F277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4FE6DB0-5037-5CF5-450B-EC649E66DD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F32DF1A-D742-B927-890A-18CEEF04FDE3}"/>
              </a:ext>
            </a:extLst>
          </p:cNvPr>
          <p:cNvGraphicFramePr>
            <a:graphicFrameLocks noGrp="1"/>
          </p:cNvGraphicFramePr>
          <p:nvPr/>
        </p:nvGraphicFramePr>
        <p:xfrm>
          <a:off x="2792714" y="1130477"/>
          <a:ext cx="7367587" cy="3317009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33170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of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dif</a:t>
                      </a:r>
                      <a:endParaRPr lang="en-GB" sz="2000" b="0" kern="100" dirty="0">
                        <a:effectLst/>
                        <a:latin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in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de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re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suf</a:t>
                      </a:r>
                      <a:endParaRPr lang="en-GB" sz="2000" b="0" kern="100" dirty="0">
                        <a:effectLst/>
                        <a:latin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trans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fer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carry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ence</a:t>
                      </a:r>
                      <a:endParaRPr lang="en-GB" sz="20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ent</a:t>
                      </a:r>
                      <a:endParaRPr lang="en-GB" sz="20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ee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67B0436-E88D-5EC6-3AB2-78A3106281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F7E686C-D800-20E2-92C5-2D1B6D5EE6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rope">
            <a:extLst>
              <a:ext uri="{FF2B5EF4-FFF2-40B4-BE49-F238E27FC236}">
                <a16:creationId xmlns:a16="http://schemas.microsoft.com/office/drawing/2014/main" id="{EFE4168C-C815-B88A-51A5-8CB135CAF72C}"/>
              </a:ext>
            </a:extLst>
          </p:cNvPr>
          <p:cNvSpPr txBox="1">
            <a:spLocks/>
          </p:cNvSpPr>
          <p:nvPr/>
        </p:nvSpPr>
        <p:spPr>
          <a:xfrm>
            <a:off x="1455273" y="459673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prefer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F564BA6F-E6EF-F22B-A928-91D997A30EE3}"/>
              </a:ext>
            </a:extLst>
          </p:cNvPr>
          <p:cNvSpPr txBox="1">
            <a:spLocks/>
          </p:cNvSpPr>
          <p:nvPr/>
        </p:nvSpPr>
        <p:spPr>
          <a:xfrm>
            <a:off x="1455271" y="578291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preferred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BBD2405A-4784-95A9-70C3-F40103B850A3}"/>
              </a:ext>
            </a:extLst>
          </p:cNvPr>
          <p:cNvSpPr txBox="1">
            <a:spLocks/>
          </p:cNvSpPr>
          <p:nvPr/>
        </p:nvSpPr>
        <p:spPr>
          <a:xfrm>
            <a:off x="1455271" y="518982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prefers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35983996-85AF-2D2A-977C-D2D6BFAF42BD}"/>
              </a:ext>
            </a:extLst>
          </p:cNvPr>
          <p:cNvSpPr txBox="1">
            <a:spLocks/>
          </p:cNvSpPr>
          <p:nvPr/>
        </p:nvSpPr>
        <p:spPr>
          <a:xfrm>
            <a:off x="1455271" y="633383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preferring  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18F0C7D8-7FC2-7C30-6F54-0ADC027B8FDC}"/>
              </a:ext>
            </a:extLst>
          </p:cNvPr>
          <p:cNvSpPr txBox="1">
            <a:spLocks/>
          </p:cNvSpPr>
          <p:nvPr/>
        </p:nvSpPr>
        <p:spPr>
          <a:xfrm>
            <a:off x="3968838" y="458937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offer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84D06379-CC0D-3B62-27C8-3709F9A7403B}"/>
              </a:ext>
            </a:extLst>
          </p:cNvPr>
          <p:cNvSpPr txBox="1">
            <a:spLocks/>
          </p:cNvSpPr>
          <p:nvPr/>
        </p:nvSpPr>
        <p:spPr>
          <a:xfrm>
            <a:off x="3968836" y="577555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offered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1CFBC7A6-9327-08A8-D142-561849877906}"/>
              </a:ext>
            </a:extLst>
          </p:cNvPr>
          <p:cNvSpPr txBox="1">
            <a:spLocks/>
          </p:cNvSpPr>
          <p:nvPr/>
        </p:nvSpPr>
        <p:spPr>
          <a:xfrm>
            <a:off x="3968836" y="518246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offers  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25C55B8C-D379-5924-FD36-CB4475CEA39F}"/>
              </a:ext>
            </a:extLst>
          </p:cNvPr>
          <p:cNvSpPr txBox="1">
            <a:spLocks/>
          </p:cNvSpPr>
          <p:nvPr/>
        </p:nvSpPr>
        <p:spPr>
          <a:xfrm>
            <a:off x="3968836" y="632647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offering  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80E7DD73-5749-579F-8DAB-4E6FF623C212}"/>
              </a:ext>
            </a:extLst>
          </p:cNvPr>
          <p:cNvSpPr txBox="1">
            <a:spLocks/>
          </p:cNvSpPr>
          <p:nvPr/>
        </p:nvSpPr>
        <p:spPr>
          <a:xfrm>
            <a:off x="6482401" y="459130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differ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908A1C2C-BDE3-AFF1-8017-94AB842E6755}"/>
              </a:ext>
            </a:extLst>
          </p:cNvPr>
          <p:cNvSpPr txBox="1">
            <a:spLocks/>
          </p:cNvSpPr>
          <p:nvPr/>
        </p:nvSpPr>
        <p:spPr>
          <a:xfrm>
            <a:off x="6482399" y="577748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differed  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FA71F8B0-5738-C9B1-4488-E661311F5338}"/>
              </a:ext>
            </a:extLst>
          </p:cNvPr>
          <p:cNvSpPr txBox="1">
            <a:spLocks/>
          </p:cNvSpPr>
          <p:nvPr/>
        </p:nvSpPr>
        <p:spPr>
          <a:xfrm>
            <a:off x="6482399" y="518439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differs</a:t>
            </a: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DDF048F6-7DE1-B221-936F-089E7836BDD4}"/>
              </a:ext>
            </a:extLst>
          </p:cNvPr>
          <p:cNvSpPr txBox="1">
            <a:spLocks/>
          </p:cNvSpPr>
          <p:nvPr/>
        </p:nvSpPr>
        <p:spPr>
          <a:xfrm>
            <a:off x="6482399" y="632840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differing  </a:t>
            </a:r>
          </a:p>
        </p:txBody>
      </p:sp>
      <p:sp>
        <p:nvSpPr>
          <p:cNvPr id="26" name="rope">
            <a:extLst>
              <a:ext uri="{FF2B5EF4-FFF2-40B4-BE49-F238E27FC236}">
                <a16:creationId xmlns:a16="http://schemas.microsoft.com/office/drawing/2014/main" id="{0DC8C1D8-12F7-7297-CB7C-CC0B767C0579}"/>
              </a:ext>
            </a:extLst>
          </p:cNvPr>
          <p:cNvSpPr txBox="1">
            <a:spLocks/>
          </p:cNvSpPr>
          <p:nvPr/>
        </p:nvSpPr>
        <p:spPr>
          <a:xfrm>
            <a:off x="8995964" y="458383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13. refer</a:t>
            </a:r>
          </a:p>
        </p:txBody>
      </p:sp>
      <p:sp>
        <p:nvSpPr>
          <p:cNvPr id="28" name="rope">
            <a:extLst>
              <a:ext uri="{FF2B5EF4-FFF2-40B4-BE49-F238E27FC236}">
                <a16:creationId xmlns:a16="http://schemas.microsoft.com/office/drawing/2014/main" id="{32584E7D-FEF4-050A-D412-964A475F0B82}"/>
              </a:ext>
            </a:extLst>
          </p:cNvPr>
          <p:cNvSpPr txBox="1">
            <a:spLocks/>
          </p:cNvSpPr>
          <p:nvPr/>
        </p:nvSpPr>
        <p:spPr>
          <a:xfrm>
            <a:off x="8995962" y="577001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15. referred  </a:t>
            </a:r>
          </a:p>
        </p:txBody>
      </p:sp>
      <p:sp>
        <p:nvSpPr>
          <p:cNvPr id="29" name="rope">
            <a:extLst>
              <a:ext uri="{FF2B5EF4-FFF2-40B4-BE49-F238E27FC236}">
                <a16:creationId xmlns:a16="http://schemas.microsoft.com/office/drawing/2014/main" id="{7AD1DDA7-B777-33C9-7D84-5879851837F4}"/>
              </a:ext>
            </a:extLst>
          </p:cNvPr>
          <p:cNvSpPr txBox="1">
            <a:spLocks/>
          </p:cNvSpPr>
          <p:nvPr/>
        </p:nvSpPr>
        <p:spPr>
          <a:xfrm>
            <a:off x="8995962" y="517692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14. refers</a:t>
            </a:r>
          </a:p>
        </p:txBody>
      </p:sp>
      <p:sp>
        <p:nvSpPr>
          <p:cNvPr id="30" name="rope">
            <a:extLst>
              <a:ext uri="{FF2B5EF4-FFF2-40B4-BE49-F238E27FC236}">
                <a16:creationId xmlns:a16="http://schemas.microsoft.com/office/drawing/2014/main" id="{279E2206-3164-3940-27E6-65639A7C57AE}"/>
              </a:ext>
            </a:extLst>
          </p:cNvPr>
          <p:cNvSpPr txBox="1">
            <a:spLocks/>
          </p:cNvSpPr>
          <p:nvPr/>
        </p:nvSpPr>
        <p:spPr>
          <a:xfrm>
            <a:off x="8995962" y="632093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16. referring  </a:t>
            </a:r>
          </a:p>
        </p:txBody>
      </p:sp>
    </p:spTree>
    <p:extLst>
      <p:ext uri="{BB962C8B-B14F-4D97-AF65-F5344CB8AC3E}">
        <p14:creationId xmlns:p14="http://schemas.microsoft.com/office/powerpoint/2010/main" val="8805910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2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Infer + ed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3420" y="2131764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do you add the suffix?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5113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Refer + ing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133677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Refe</a:t>
            </a:r>
            <a:r>
              <a:rPr lang="en-GB" sz="3100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rr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ing 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70448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63262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Prefer + ed</a:t>
            </a: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9111826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Prefe</a:t>
            </a:r>
            <a:r>
              <a:rPr lang="en-GB" sz="3100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rr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ed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8597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364821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Transfer + ing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980901" y="5808436"/>
            <a:ext cx="2015253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Transfe</a:t>
            </a:r>
            <a:r>
              <a:rPr lang="en-GB" sz="3100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rr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ing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1850156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4385113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Prefer + ence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5001193" y="5808436"/>
            <a:ext cx="2015253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Prefe</a:t>
            </a:r>
            <a:r>
              <a:rPr lang="en-GB" sz="3100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ence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5870448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944AE3A4-05AA-1EBF-0879-935512E4B8CE}"/>
              </a:ext>
            </a:extLst>
          </p:cNvPr>
          <p:cNvSpPr txBox="1">
            <a:spLocks/>
          </p:cNvSpPr>
          <p:nvPr/>
        </p:nvSpPr>
        <p:spPr>
          <a:xfrm>
            <a:off x="8363262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Refer + ence</a:t>
            </a: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6F2444F2-851D-B526-78B8-DCAB74E8AC3F}"/>
              </a:ext>
            </a:extLst>
          </p:cNvPr>
          <p:cNvSpPr txBox="1">
            <a:spLocks/>
          </p:cNvSpPr>
          <p:nvPr/>
        </p:nvSpPr>
        <p:spPr>
          <a:xfrm>
            <a:off x="8979342" y="5808436"/>
            <a:ext cx="2015253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Refe</a:t>
            </a:r>
            <a:r>
              <a:rPr lang="en-GB" sz="3100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ence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116649" y="2965824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Infe</a:t>
            </a:r>
            <a:r>
              <a:rPr lang="en-GB" sz="3100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rr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ed 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82EE823D-4920-973A-B4E7-8D58CB76B1E9}"/>
              </a:ext>
            </a:extLst>
          </p:cNvPr>
          <p:cNvSpPr/>
          <p:nvPr/>
        </p:nvSpPr>
        <p:spPr>
          <a:xfrm>
            <a:off x="9848597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B35BCB-D590-246E-6C32-703F6063EE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31831EB1-CA79-3C3B-A52F-2171FD855C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31A4B667-1D56-2067-6536-B67C496FAE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6464BBB-D90D-D115-7C4C-A987FD4BAEE7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40A8A683-004A-55B4-43AF-A6C8481E35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B0D0093-A808-A2DE-69F8-EFDAE73A7DC1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It was a refferral from a distant planet, inviting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Emile and Aimee to join a cosmic competition.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B69CFD3-33A7-D12C-AA92-8ECDFA74349F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7308171-A974-8C49-26A3-443FCDD9E792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78F75265-0778-E6D3-A8E0-8622AA80D662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It was a referral from a distant planet, inviting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Emile and Aimee to join a cosmic competition.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F58DE5-BF2D-D53E-04FA-D9B48E7F6253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It was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referral</a:t>
            </a:r>
            <a:r>
              <a:rPr lang="en-GB" sz="3200" dirty="0">
                <a:solidFill>
                  <a:schemeClr val="bg1"/>
                </a:solidFill>
              </a:rPr>
              <a:t> from a distant planet, inviting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Emile and Aimee to join a cosmic competition. </a:t>
            </a:r>
          </a:p>
        </p:txBody>
      </p:sp>
    </p:spTree>
    <p:extLst>
      <p:ext uri="{BB962C8B-B14F-4D97-AF65-F5344CB8AC3E}">
        <p14:creationId xmlns:p14="http://schemas.microsoft.com/office/powerpoint/2010/main" val="2649846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During the competition, Emile discovered a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preferrence for the zero-gravity race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During the competition, Emile discovered a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preference for the zero-gravity race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During the competition, Emile discovered a </a:t>
            </a:r>
          </a:p>
          <a:p>
            <a:pPr algn="ctr"/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preference</a:t>
            </a:r>
            <a:r>
              <a:rPr lang="en-GB" sz="3200" dirty="0">
                <a:solidFill>
                  <a:schemeClr val="bg1"/>
                </a:solidFill>
              </a:rPr>
              <a:t> for the zero-gravity race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90A8D-31BD-398F-3878-ABBB20CEE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8F6E76E-B914-FBCB-DF46-0CE6F9E1E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8C00E4-F857-9A8F-EE56-55144101C0A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7FF6BA1-7B8D-D76C-C94B-F31113F70E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1D93628A-23BC-40D8-3C9C-4A6DA2F65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430E31B-1F64-3ABE-72C0-369E4903D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prefer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preference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offer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different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infer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defer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refer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referee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reference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suffer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ferry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transfer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A94EB0-D087-3E99-98B2-34C5D50063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15BABD6-02FF-EE0C-0646-304A1D2E7C7B}"/>
              </a:ext>
            </a:extLst>
          </p:cNvPr>
          <p:cNvSpPr/>
          <p:nvPr/>
        </p:nvSpPr>
        <p:spPr>
          <a:xfrm>
            <a:off x="8941591" y="5498014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27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1185510" y="3061901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1174611" y="397723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1222286" y="487226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1185509" y="2192549"/>
            <a:ext cx="328168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(not x, y or w) &amp; last syllable stressed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1222286" y="5785290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40725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2338</Words>
  <Application>Microsoft Office PowerPoint</Application>
  <PresentationFormat>Widescreen</PresentationFormat>
  <Paragraphs>716</Paragraphs>
  <Slides>50</Slides>
  <Notes>41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4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PowerPoint Presentation</vt:lpstr>
      <vt:lpstr>Can you spot the spelling mistake?</vt:lpstr>
      <vt:lpstr>Can you spot the spelling mistake?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2026-06-04T14:11:08Z</dcterms:modified>
</cp:coreProperties>
</file>